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92" r:id="rId2"/>
    <p:sldMasterId id="2147483711" r:id="rId3"/>
  </p:sldMasterIdLst>
  <p:notesMasterIdLst>
    <p:notesMasterId r:id="rId45"/>
  </p:notesMasterIdLst>
  <p:handoutMasterIdLst>
    <p:handoutMasterId r:id="rId46"/>
  </p:handoutMasterIdLst>
  <p:sldIdLst>
    <p:sldId id="256" r:id="rId4"/>
    <p:sldId id="295" r:id="rId5"/>
    <p:sldId id="258" r:id="rId6"/>
    <p:sldId id="292" r:id="rId7"/>
    <p:sldId id="280" r:id="rId8"/>
    <p:sldId id="2417" r:id="rId9"/>
    <p:sldId id="2420" r:id="rId10"/>
    <p:sldId id="1561" r:id="rId11"/>
    <p:sldId id="1563" r:id="rId12"/>
    <p:sldId id="1565" r:id="rId13"/>
    <p:sldId id="320" r:id="rId14"/>
    <p:sldId id="1568" r:id="rId15"/>
    <p:sldId id="2418" r:id="rId16"/>
    <p:sldId id="2419" r:id="rId17"/>
    <p:sldId id="321" r:id="rId18"/>
    <p:sldId id="259" r:id="rId19"/>
    <p:sldId id="262" r:id="rId20"/>
    <p:sldId id="293" r:id="rId21"/>
    <p:sldId id="299" r:id="rId22"/>
    <p:sldId id="266" r:id="rId23"/>
    <p:sldId id="267" r:id="rId24"/>
    <p:sldId id="269" r:id="rId25"/>
    <p:sldId id="294" r:id="rId26"/>
    <p:sldId id="300" r:id="rId27"/>
    <p:sldId id="281" r:id="rId28"/>
    <p:sldId id="273" r:id="rId29"/>
    <p:sldId id="297" r:id="rId30"/>
    <p:sldId id="275" r:id="rId31"/>
    <p:sldId id="274" r:id="rId32"/>
    <p:sldId id="277" r:id="rId33"/>
    <p:sldId id="276" r:id="rId34"/>
    <p:sldId id="278" r:id="rId35"/>
    <p:sldId id="314" r:id="rId36"/>
    <p:sldId id="279" r:id="rId37"/>
    <p:sldId id="305" r:id="rId38"/>
    <p:sldId id="315" r:id="rId39"/>
    <p:sldId id="301" r:id="rId40"/>
    <p:sldId id="306" r:id="rId41"/>
    <p:sldId id="309" r:id="rId42"/>
    <p:sldId id="307" r:id="rId43"/>
    <p:sldId id="308"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uido Folchi" initials="GF" lastIdx="1" clrIdx="0">
    <p:extLst>
      <p:ext uri="{19B8F6BF-5375-455C-9EA6-DF929625EA0E}">
        <p15:presenceInfo xmlns:p15="http://schemas.microsoft.com/office/powerpoint/2012/main" userId="OLgs3HXwDzdUa8Dw/vLpESmDuV7qov1wOhX6UYgpAIY=" providerId="None"/>
      </p:ext>
    </p:extLst>
  </p:cmAuthor>
  <p:cmAuthor id="2" name="Emily White" initials="EW" lastIdx="9" clrIdx="1">
    <p:extLst>
      <p:ext uri="{19B8F6BF-5375-455C-9EA6-DF929625EA0E}">
        <p15:presenceInfo xmlns:p15="http://schemas.microsoft.com/office/powerpoint/2012/main" userId="S::ewhite@c40.org::9a1e5fc9-7f49-4b53-a8cd-6f64a3c263c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37160"/>
    <a:srgbClr val="09CF62"/>
    <a:srgbClr val="009DA5"/>
    <a:srgbClr val="FF6A6A"/>
    <a:srgbClr val="FF2600"/>
    <a:srgbClr val="521B93"/>
    <a:srgbClr val="929000"/>
    <a:srgbClr val="FF0000"/>
    <a:srgbClr val="E6F3F5"/>
    <a:srgbClr val="FEF1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A62B1B-6065-4B13-9FD7-8BCE54E33E04}" v="3" dt="2020-09-30T12:15:39.880"/>
    <p1510:client id="{0365A645-8BD8-4B48-B63D-7216337029B8}" v="3" dt="2020-09-28T07:09:40.192"/>
    <p1510:client id="{29521CF8-1AB6-4EBD-982B-178D67E538A1}" v="12" dt="2020-09-29T15:14:53.018"/>
    <p1510:client id="{2FCE4FA2-4CE5-4404-A661-DE8E543C8269}" v="587" dt="2020-09-29T13:46:27.215"/>
    <p1510:client id="{4811324D-2ACA-4F32-B49F-6173341DACE1}" v="7" dt="2020-09-29T10:24:18.945"/>
    <p1510:client id="{486C4E16-21A4-4A65-91DA-AF9886193506}" v="67" dt="2020-09-29T15:20:47.963"/>
    <p1510:client id="{50CA2DBB-6F2A-4545-B92E-3FBA833AB93B}" v="8" dt="2020-09-28T11:16:18.995"/>
    <p1510:client id="{541E7858-BBB2-47BA-AFE5-006E47BC039F}" v="15" dt="2020-09-30T07:10:03.300"/>
    <p1510:client id="{557203E1-66E2-40B7-B133-EFD7CF7C2A68}" v="19" dt="2020-09-23T09:30:16.696"/>
    <p1510:client id="{5B017F6F-61C6-4F0A-8E93-D70E9D42287A}" v="192" dt="2020-09-29T12:34:27.605"/>
    <p1510:client id="{68BB3B40-8EA2-4129-AFC3-01CBE770EB17}" v="18" dt="2020-09-29T15:48:41.749"/>
    <p1510:client id="{6E7099A7-88F5-4441-9A98-5E15A7D9CCE9}" v="24" dt="2020-09-30T08:17:00.727"/>
    <p1510:client id="{711EF1D6-7E58-4998-9A14-024CA4D52DE9}" v="339" dt="2020-09-28T10:57:35.068"/>
    <p1510:client id="{7F1B6DA1-FC64-4CA0-81F2-F9699773876F}" v="69" dt="2020-09-22T14:56:04.152"/>
    <p1510:client id="{80B58F0D-280A-4F0E-83ED-D96ED569C6EC}" v="9" dt="2020-09-28T10:59:21.618"/>
    <p1510:client id="{85C7C98A-146D-45FD-A50F-2E6C49EEF9C4}" v="516" dt="2020-09-29T14:18:40.996"/>
    <p1510:client id="{8F6B8CDA-0410-4F5E-A487-408117A9CC05}" v="28" dt="2020-09-28T10:33:05.634"/>
    <p1510:client id="{941260D6-AF71-4C1C-B7D6-576DB6AB51D0}" v="6" dt="2020-10-08T07:28:48.067"/>
    <p1510:client id="{A9C19E1D-93EF-4135-9529-ECF35E886CDD}" v="1604" dt="2020-09-29T11:47:11.805"/>
    <p1510:client id="{AAF01950-3316-4CE9-A101-80364932AFAA}" v="1162" dt="2020-09-28T07:07:56.612"/>
    <p1510:client id="{AC62EEB9-61D6-41EF-894C-EC25A755896B}" v="411" dt="2020-09-29T12:01:49.264"/>
    <p1510:client id="{AF050BA6-E5EE-408D-8975-3E18483BF43E}" v="4" dt="2020-09-29T15:11:16.414"/>
    <p1510:client id="{AFB0BE0B-CE6B-41C1-8F82-BC040AC9E788}" v="30" dt="2020-09-23T09:28:36.056"/>
    <p1510:client id="{BC9DE176-9372-4977-A674-FC8704940BD6}" v="489" dt="2020-09-22T10:18:30.099"/>
    <p1510:client id="{C8067845-5ED7-40AA-AEE1-C8435C0F1627}" v="4" dt="2020-09-28T11:19:54.198"/>
    <p1510:client id="{D6EF2736-E0B4-449F-9704-E7093E902573}" v="40" dt="2020-09-30T07:22:38.727"/>
    <p1510:client id="{E2DCEF8C-6EAB-4393-A9CE-7220AB08DF61}" v="305" dt="2020-09-30T07:00:53.241"/>
    <p1510:client id="{E9CB128E-3264-43EC-A5E9-AC375ED521F5}" v="81" dt="2020-09-30T11:18:32.878"/>
    <p1510:client id="{EC2878D7-7CDC-4AC1-A6D1-CE0836260C58}" v="9" dt="2020-10-08T07:52:55.342"/>
    <p1510:client id="{EC61F03F-3672-4EEB-8865-7A3A80F4790E}" v="725" dt="2020-09-29T15:03:58.343"/>
    <p1510:client id="{F178DBD5-A74F-4E85-9E81-7D56AC60E956}" v="22" dt="2020-09-29T15:42:06.0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039"/>
    <p:restoredTop sz="81905"/>
  </p:normalViewPr>
  <p:slideViewPr>
    <p:cSldViewPr snapToGrid="0" snapToObjects="1">
      <p:cViewPr varScale="1">
        <p:scale>
          <a:sx n="88" d="100"/>
          <a:sy n="88" d="100"/>
        </p:scale>
        <p:origin x="208" y="520"/>
      </p:cViewPr>
      <p:guideLst/>
    </p:cSldViewPr>
  </p:slideViewPr>
  <p:notesTextViewPr>
    <p:cViewPr>
      <p:scale>
        <a:sx n="1" d="1"/>
        <a:sy n="1" d="1"/>
      </p:scale>
      <p:origin x="0" y="0"/>
    </p:cViewPr>
  </p:notesTextViewPr>
  <p:notesViewPr>
    <p:cSldViewPr snapToGrid="0" snapToObjects="1">
      <p:cViewPr varScale="1">
        <p:scale>
          <a:sx n="154" d="100"/>
          <a:sy n="154" d="100"/>
        </p:scale>
        <p:origin x="5440" y="2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notesMaster" Target="notesMasters/notesMaster1.xml"/><Relationship Id="rId53" Type="http://schemas.microsoft.com/office/2015/10/relationships/revisionInfo" Target="revisionInfo.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microsoft.com/office/2016/11/relationships/changesInfo" Target="changesInfos/changesInfo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handoutMaster" Target="handoutMasters/handoutMaster1.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ido Folchi" userId="OLgs3HXwDzdUa8Dw/vLpESmDuV7qov1wOhX6UYgpAIY=" providerId="None" clId="Web-{8F6B8CDA-0410-4F5E-A487-408117A9CC05}"/>
    <pc:docChg chg="modSld">
      <pc:chgData name="Guido Folchi" userId="OLgs3HXwDzdUa8Dw/vLpESmDuV7qov1wOhX6UYgpAIY=" providerId="None" clId="Web-{8F6B8CDA-0410-4F5E-A487-408117A9CC05}" dt="2020-09-28T10:33:05.634" v="27" actId="20577"/>
      <pc:docMkLst>
        <pc:docMk/>
      </pc:docMkLst>
      <pc:sldChg chg="modSp">
        <pc:chgData name="Guido Folchi" userId="OLgs3HXwDzdUa8Dw/vLpESmDuV7qov1wOhX6UYgpAIY=" providerId="None" clId="Web-{8F6B8CDA-0410-4F5E-A487-408117A9CC05}" dt="2020-09-28T10:33:05.634" v="26" actId="20577"/>
        <pc:sldMkLst>
          <pc:docMk/>
          <pc:sldMk cId="3077514588" sldId="305"/>
        </pc:sldMkLst>
        <pc:spChg chg="mod">
          <ac:chgData name="Guido Folchi" userId="OLgs3HXwDzdUa8Dw/vLpESmDuV7qov1wOhX6UYgpAIY=" providerId="None" clId="Web-{8F6B8CDA-0410-4F5E-A487-408117A9CC05}" dt="2020-09-28T10:33:05.634" v="26" actId="20577"/>
          <ac:spMkLst>
            <pc:docMk/>
            <pc:sldMk cId="3077514588" sldId="305"/>
            <ac:spMk id="13" creationId="{9E278D40-E9D3-9A4C-9589-5BF7C79E8650}"/>
          </ac:spMkLst>
        </pc:spChg>
      </pc:sldChg>
    </pc:docChg>
  </pc:docChgLst>
  <pc:docChgLst>
    <pc:chgData name="Guido Folchi" userId="OLgs3HXwDzdUa8Dw/vLpESmDuV7qov1wOhX6UYgpAIY=" providerId="None" clId="Web-{E9CB128E-3264-43EC-A5E9-AC375ED521F5}"/>
    <pc:docChg chg="modSld">
      <pc:chgData name="Guido Folchi" userId="OLgs3HXwDzdUa8Dw/vLpESmDuV7qov1wOhX6UYgpAIY=" providerId="None" clId="Web-{E9CB128E-3264-43EC-A5E9-AC375ED521F5}" dt="2020-09-30T11:18:31.424" v="74" actId="20577"/>
      <pc:docMkLst>
        <pc:docMk/>
      </pc:docMkLst>
      <pc:sldChg chg="modSp">
        <pc:chgData name="Guido Folchi" userId="OLgs3HXwDzdUa8Dw/vLpESmDuV7qov1wOhX6UYgpAIY=" providerId="None" clId="Web-{E9CB128E-3264-43EC-A5E9-AC375ED521F5}" dt="2020-09-30T11:17:58.330" v="37" actId="20577"/>
        <pc:sldMkLst>
          <pc:docMk/>
          <pc:sldMk cId="906721741" sldId="274"/>
        </pc:sldMkLst>
        <pc:spChg chg="mod">
          <ac:chgData name="Guido Folchi" userId="OLgs3HXwDzdUa8Dw/vLpESmDuV7qov1wOhX6UYgpAIY=" providerId="None" clId="Web-{E9CB128E-3264-43EC-A5E9-AC375ED521F5}" dt="2020-09-30T11:17:58.330" v="37" actId="20577"/>
          <ac:spMkLst>
            <pc:docMk/>
            <pc:sldMk cId="906721741" sldId="274"/>
            <ac:spMk id="18" creationId="{87376C7F-1E37-424C-8A08-F21A61C29594}"/>
          </ac:spMkLst>
        </pc:spChg>
      </pc:sldChg>
      <pc:sldChg chg="modSp">
        <pc:chgData name="Guido Folchi" userId="OLgs3HXwDzdUa8Dw/vLpESmDuV7qov1wOhX6UYgpAIY=" providerId="None" clId="Web-{E9CB128E-3264-43EC-A5E9-AC375ED521F5}" dt="2020-09-30T11:18:20.455" v="64" actId="20577"/>
        <pc:sldMkLst>
          <pc:docMk/>
          <pc:sldMk cId="1122820040" sldId="276"/>
        </pc:sldMkLst>
        <pc:spChg chg="mod">
          <ac:chgData name="Guido Folchi" userId="OLgs3HXwDzdUa8Dw/vLpESmDuV7qov1wOhX6UYgpAIY=" providerId="None" clId="Web-{E9CB128E-3264-43EC-A5E9-AC375ED521F5}" dt="2020-09-30T11:18:20.455" v="64" actId="20577"/>
          <ac:spMkLst>
            <pc:docMk/>
            <pc:sldMk cId="1122820040" sldId="276"/>
            <ac:spMk id="22" creationId="{B1D54777-CC47-4845-91D7-5F9A24D62295}"/>
          </ac:spMkLst>
        </pc:spChg>
      </pc:sldChg>
      <pc:sldChg chg="modSp">
        <pc:chgData name="Guido Folchi" userId="OLgs3HXwDzdUa8Dw/vLpESmDuV7qov1wOhX6UYgpAIY=" providerId="None" clId="Web-{E9CB128E-3264-43EC-A5E9-AC375ED521F5}" dt="2020-09-30T11:18:10.111" v="46" actId="20577"/>
        <pc:sldMkLst>
          <pc:docMk/>
          <pc:sldMk cId="4201982231" sldId="277"/>
        </pc:sldMkLst>
        <pc:spChg chg="mod">
          <ac:chgData name="Guido Folchi" userId="OLgs3HXwDzdUa8Dw/vLpESmDuV7qov1wOhX6UYgpAIY=" providerId="None" clId="Web-{E9CB128E-3264-43EC-A5E9-AC375ED521F5}" dt="2020-09-30T11:18:10.111" v="46" actId="20577"/>
          <ac:spMkLst>
            <pc:docMk/>
            <pc:sldMk cId="4201982231" sldId="277"/>
            <ac:spMk id="20" creationId="{0CCF2EB0-4BE9-6D48-A95F-B6DCC57330E5}"/>
          </ac:spMkLst>
        </pc:spChg>
      </pc:sldChg>
      <pc:sldChg chg="modSp">
        <pc:chgData name="Guido Folchi" userId="OLgs3HXwDzdUa8Dw/vLpESmDuV7qov1wOhX6UYgpAIY=" providerId="None" clId="Web-{E9CB128E-3264-43EC-A5E9-AC375ED521F5}" dt="2020-09-30T11:18:31.424" v="74" actId="20577"/>
        <pc:sldMkLst>
          <pc:docMk/>
          <pc:sldMk cId="517116998" sldId="278"/>
        </pc:sldMkLst>
        <pc:spChg chg="mod">
          <ac:chgData name="Guido Folchi" userId="OLgs3HXwDzdUa8Dw/vLpESmDuV7qov1wOhX6UYgpAIY=" providerId="None" clId="Web-{E9CB128E-3264-43EC-A5E9-AC375ED521F5}" dt="2020-09-30T11:18:31.424" v="74" actId="20577"/>
          <ac:spMkLst>
            <pc:docMk/>
            <pc:sldMk cId="517116998" sldId="278"/>
            <ac:spMk id="21" creationId="{063E07C5-5BED-C446-9D52-30A884D46B61}"/>
          </ac:spMkLst>
        </pc:spChg>
      </pc:sldChg>
      <pc:sldChg chg="modSp">
        <pc:chgData name="Guido Folchi" userId="OLgs3HXwDzdUa8Dw/vLpESmDuV7qov1wOhX6UYgpAIY=" providerId="None" clId="Web-{E9CB128E-3264-43EC-A5E9-AC375ED521F5}" dt="2020-09-30T11:17:38.908" v="14" actId="20577"/>
        <pc:sldMkLst>
          <pc:docMk/>
          <pc:sldMk cId="2209423894" sldId="297"/>
        </pc:sldMkLst>
        <pc:spChg chg="mod">
          <ac:chgData name="Guido Folchi" userId="OLgs3HXwDzdUa8Dw/vLpESmDuV7qov1wOhX6UYgpAIY=" providerId="None" clId="Web-{E9CB128E-3264-43EC-A5E9-AC375ED521F5}" dt="2020-09-30T11:17:38.908" v="14" actId="20577"/>
          <ac:spMkLst>
            <pc:docMk/>
            <pc:sldMk cId="2209423894" sldId="297"/>
            <ac:spMk id="20" creationId="{AFB44275-BD11-FA48-B966-14942A99D1B1}"/>
          </ac:spMkLst>
        </pc:spChg>
      </pc:sldChg>
    </pc:docChg>
  </pc:docChgLst>
  <pc:docChgLst>
    <pc:chgData name="Guido Folchi" userId="OLgs3HXwDzdUa8Dw/vLpESmDuV7qov1wOhX6UYgpAIY=" providerId="None" clId="Web-{486C4E16-21A4-4A65-91DA-AF9886193506}"/>
    <pc:docChg chg="modSld">
      <pc:chgData name="Guido Folchi" userId="OLgs3HXwDzdUa8Dw/vLpESmDuV7qov1wOhX6UYgpAIY=" providerId="None" clId="Web-{486C4E16-21A4-4A65-91DA-AF9886193506}" dt="2020-09-29T15:20:47.963" v="66" actId="20577"/>
      <pc:docMkLst>
        <pc:docMk/>
      </pc:docMkLst>
      <pc:sldChg chg="modSp">
        <pc:chgData name="Guido Folchi" userId="OLgs3HXwDzdUa8Dw/vLpESmDuV7qov1wOhX6UYgpAIY=" providerId="None" clId="Web-{486C4E16-21A4-4A65-91DA-AF9886193506}" dt="2020-09-29T15:20:47.947" v="65" actId="20577"/>
        <pc:sldMkLst>
          <pc:docMk/>
          <pc:sldMk cId="3932049515" sldId="310"/>
        </pc:sldMkLst>
        <pc:spChg chg="mod">
          <ac:chgData name="Guido Folchi" userId="OLgs3HXwDzdUa8Dw/vLpESmDuV7qov1wOhX6UYgpAIY=" providerId="None" clId="Web-{486C4E16-21A4-4A65-91DA-AF9886193506}" dt="2020-09-29T15:20:47.947" v="65" actId="20577"/>
          <ac:spMkLst>
            <pc:docMk/>
            <pc:sldMk cId="3932049515" sldId="310"/>
            <ac:spMk id="18" creationId="{2DD3CA20-3B36-3C4B-908E-99F8E7CA350B}"/>
          </ac:spMkLst>
        </pc:spChg>
      </pc:sldChg>
      <pc:sldChg chg="modSp">
        <pc:chgData name="Guido Folchi" userId="OLgs3HXwDzdUa8Dw/vLpESmDuV7qov1wOhX6UYgpAIY=" providerId="None" clId="Web-{486C4E16-21A4-4A65-91DA-AF9886193506}" dt="2020-09-29T15:20:10.617" v="34" actId="20577"/>
        <pc:sldMkLst>
          <pc:docMk/>
          <pc:sldMk cId="211751535" sldId="313"/>
        </pc:sldMkLst>
        <pc:spChg chg="mod">
          <ac:chgData name="Guido Folchi" userId="OLgs3HXwDzdUa8Dw/vLpESmDuV7qov1wOhX6UYgpAIY=" providerId="None" clId="Web-{486C4E16-21A4-4A65-91DA-AF9886193506}" dt="2020-09-29T15:20:10.617" v="34" actId="20577"/>
          <ac:spMkLst>
            <pc:docMk/>
            <pc:sldMk cId="211751535" sldId="313"/>
            <ac:spMk id="18" creationId="{2DD3CA20-3B36-3C4B-908E-99F8E7CA350B}"/>
          </ac:spMkLst>
        </pc:spChg>
      </pc:sldChg>
    </pc:docChg>
  </pc:docChgLst>
  <pc:docChgLst>
    <pc:chgData name="Guido Folchi" userId="OLgs3HXwDzdUa8Dw/vLpESmDuV7qov1wOhX6UYgpAIY=" providerId="None" clId="Web-{AF050BA6-E5EE-408D-8975-3E18483BF43E}"/>
    <pc:docChg chg="modSld">
      <pc:chgData name="Guido Folchi" userId="OLgs3HXwDzdUa8Dw/vLpESmDuV7qov1wOhX6UYgpAIY=" providerId="None" clId="Web-{AF050BA6-E5EE-408D-8975-3E18483BF43E}" dt="2020-09-29T15:11:16.414" v="3" actId="20577"/>
      <pc:docMkLst>
        <pc:docMk/>
      </pc:docMkLst>
      <pc:sldChg chg="modSp">
        <pc:chgData name="Guido Folchi" userId="OLgs3HXwDzdUa8Dw/vLpESmDuV7qov1wOhX6UYgpAIY=" providerId="None" clId="Web-{AF050BA6-E5EE-408D-8975-3E18483BF43E}" dt="2020-09-29T15:11:16.414" v="3" actId="20577"/>
        <pc:sldMkLst>
          <pc:docMk/>
          <pc:sldMk cId="1997791149" sldId="281"/>
        </pc:sldMkLst>
        <pc:spChg chg="mod">
          <ac:chgData name="Guido Folchi" userId="OLgs3HXwDzdUa8Dw/vLpESmDuV7qov1wOhX6UYgpAIY=" providerId="None" clId="Web-{AF050BA6-E5EE-408D-8975-3E18483BF43E}" dt="2020-09-29T15:11:08.148" v="2" actId="20577"/>
          <ac:spMkLst>
            <pc:docMk/>
            <pc:sldMk cId="1997791149" sldId="281"/>
            <ac:spMk id="38" creationId="{1348C8B8-657D-41BF-B6FA-2AF1B3DE5B08}"/>
          </ac:spMkLst>
        </pc:spChg>
        <pc:spChg chg="mod">
          <ac:chgData name="Guido Folchi" userId="OLgs3HXwDzdUa8Dw/vLpESmDuV7qov1wOhX6UYgpAIY=" providerId="None" clId="Web-{AF050BA6-E5EE-408D-8975-3E18483BF43E}" dt="2020-09-29T15:11:16.414" v="3" actId="20577"/>
          <ac:spMkLst>
            <pc:docMk/>
            <pc:sldMk cId="1997791149" sldId="281"/>
            <ac:spMk id="39" creationId="{27179B48-7AE4-4A09-B3FE-AAE11C3C3A44}"/>
          </ac:spMkLst>
        </pc:spChg>
      </pc:sldChg>
    </pc:docChg>
  </pc:docChgLst>
  <pc:docChgLst>
    <pc:chgData name="Guido Folchi" userId="OLgs3HXwDzdUa8Dw/vLpESmDuV7qov1wOhX6UYgpAIY=" providerId="None" clId="Web-{68BB3B40-8EA2-4129-AFC3-01CBE770EB17}"/>
    <pc:docChg chg="modSld">
      <pc:chgData name="Guido Folchi" userId="OLgs3HXwDzdUa8Dw/vLpESmDuV7qov1wOhX6UYgpAIY=" providerId="None" clId="Web-{68BB3B40-8EA2-4129-AFC3-01CBE770EB17}" dt="2020-09-29T15:48:41.749" v="16"/>
      <pc:docMkLst>
        <pc:docMk/>
      </pc:docMkLst>
      <pc:sldChg chg="addSp delSp modSp">
        <pc:chgData name="Guido Folchi" userId="OLgs3HXwDzdUa8Dw/vLpESmDuV7qov1wOhX6UYgpAIY=" providerId="None" clId="Web-{68BB3B40-8EA2-4129-AFC3-01CBE770EB17}" dt="2020-09-29T15:48:41.749" v="16"/>
        <pc:sldMkLst>
          <pc:docMk/>
          <pc:sldMk cId="522979089" sldId="267"/>
        </pc:sldMkLst>
        <pc:spChg chg="mod">
          <ac:chgData name="Guido Folchi" userId="OLgs3HXwDzdUa8Dw/vLpESmDuV7qov1wOhX6UYgpAIY=" providerId="None" clId="Web-{68BB3B40-8EA2-4129-AFC3-01CBE770EB17}" dt="2020-09-29T15:48:37.718" v="15" actId="1076"/>
          <ac:spMkLst>
            <pc:docMk/>
            <pc:sldMk cId="522979089" sldId="267"/>
            <ac:spMk id="8" creationId="{84AADF11-599E-0C4C-A0A1-71E14631CECE}"/>
          </ac:spMkLst>
        </pc:spChg>
        <pc:picChg chg="del">
          <ac:chgData name="Guido Folchi" userId="OLgs3HXwDzdUa8Dw/vLpESmDuV7qov1wOhX6UYgpAIY=" providerId="None" clId="Web-{68BB3B40-8EA2-4129-AFC3-01CBE770EB17}" dt="2020-09-29T15:47:38.045" v="5"/>
          <ac:picMkLst>
            <pc:docMk/>
            <pc:sldMk cId="522979089" sldId="267"/>
            <ac:picMk id="2" creationId="{AEBA756D-93DE-4A46-9C44-8EED886C1EDB}"/>
          </ac:picMkLst>
        </pc:picChg>
        <pc:picChg chg="add mod">
          <ac:chgData name="Guido Folchi" userId="OLgs3HXwDzdUa8Dw/vLpESmDuV7qov1wOhX6UYgpAIY=" providerId="None" clId="Web-{68BB3B40-8EA2-4129-AFC3-01CBE770EB17}" dt="2020-09-29T15:48:41.749" v="16"/>
          <ac:picMkLst>
            <pc:docMk/>
            <pc:sldMk cId="522979089" sldId="267"/>
            <ac:picMk id="6" creationId="{350A03E0-B656-4A4D-A987-B4F6423DC29A}"/>
          </ac:picMkLst>
        </pc:picChg>
      </pc:sldChg>
      <pc:sldChg chg="modSp">
        <pc:chgData name="Guido Folchi" userId="OLgs3HXwDzdUa8Dw/vLpESmDuV7qov1wOhX6UYgpAIY=" providerId="None" clId="Web-{68BB3B40-8EA2-4129-AFC3-01CBE770EB17}" dt="2020-09-29T15:47:29.013" v="4" actId="1076"/>
        <pc:sldMkLst>
          <pc:docMk/>
          <pc:sldMk cId="3322861094" sldId="299"/>
        </pc:sldMkLst>
        <pc:spChg chg="mod">
          <ac:chgData name="Guido Folchi" userId="OLgs3HXwDzdUa8Dw/vLpESmDuV7qov1wOhX6UYgpAIY=" providerId="None" clId="Web-{68BB3B40-8EA2-4129-AFC3-01CBE770EB17}" dt="2020-09-29T15:47:24.091" v="3" actId="14100"/>
          <ac:spMkLst>
            <pc:docMk/>
            <pc:sldMk cId="3322861094" sldId="299"/>
            <ac:spMk id="21" creationId="{9D47198B-791A-1D48-A00C-072C9173F3E1}"/>
          </ac:spMkLst>
        </pc:spChg>
        <pc:spChg chg="mod">
          <ac:chgData name="Guido Folchi" userId="OLgs3HXwDzdUa8Dw/vLpESmDuV7qov1wOhX6UYgpAIY=" providerId="None" clId="Web-{68BB3B40-8EA2-4129-AFC3-01CBE770EB17}" dt="2020-09-29T15:47:19.654" v="2" actId="14100"/>
          <ac:spMkLst>
            <pc:docMk/>
            <pc:sldMk cId="3322861094" sldId="299"/>
            <ac:spMk id="32" creationId="{F659461A-4AB5-7240-9FCA-4C06FCE43C8E}"/>
          </ac:spMkLst>
        </pc:spChg>
        <pc:picChg chg="mod">
          <ac:chgData name="Guido Folchi" userId="OLgs3HXwDzdUa8Dw/vLpESmDuV7qov1wOhX6UYgpAIY=" providerId="None" clId="Web-{68BB3B40-8EA2-4129-AFC3-01CBE770EB17}" dt="2020-09-29T15:47:29.013" v="4" actId="1076"/>
          <ac:picMkLst>
            <pc:docMk/>
            <pc:sldMk cId="3322861094" sldId="299"/>
            <ac:picMk id="2" creationId="{C956DB19-F84A-484B-B488-E3647381ED61}"/>
          </ac:picMkLst>
        </pc:picChg>
      </pc:sldChg>
    </pc:docChg>
  </pc:docChgLst>
  <pc:docChgLst>
    <pc:chgData name="Guido Folchi" userId="OLgs3HXwDzdUa8Dw/vLpESmDuV7qov1wOhX6UYgpAIY=" providerId="None" clId="Web-{29521CF8-1AB6-4EBD-982B-178D67E538A1}"/>
    <pc:docChg chg="modSld">
      <pc:chgData name="Guido Folchi" userId="OLgs3HXwDzdUa8Dw/vLpESmDuV7qov1wOhX6UYgpAIY=" providerId="None" clId="Web-{29521CF8-1AB6-4EBD-982B-178D67E538A1}" dt="2020-09-29T15:14:53.018" v="11" actId="20577"/>
      <pc:docMkLst>
        <pc:docMk/>
      </pc:docMkLst>
      <pc:sldChg chg="modSp">
        <pc:chgData name="Guido Folchi" userId="OLgs3HXwDzdUa8Dw/vLpESmDuV7qov1wOhX6UYgpAIY=" providerId="None" clId="Web-{29521CF8-1AB6-4EBD-982B-178D67E538A1}" dt="2020-09-29T15:14:53.018" v="11" actId="20577"/>
        <pc:sldMkLst>
          <pc:docMk/>
          <pc:sldMk cId="1997791149" sldId="281"/>
        </pc:sldMkLst>
        <pc:spChg chg="mod">
          <ac:chgData name="Guido Folchi" userId="OLgs3HXwDzdUa8Dw/vLpESmDuV7qov1wOhX6UYgpAIY=" providerId="None" clId="Web-{29521CF8-1AB6-4EBD-982B-178D67E538A1}" dt="2020-09-29T15:14:53.018" v="11" actId="20577"/>
          <ac:spMkLst>
            <pc:docMk/>
            <pc:sldMk cId="1997791149" sldId="281"/>
            <ac:spMk id="38" creationId="{1348C8B8-657D-41BF-B6FA-2AF1B3DE5B08}"/>
          </ac:spMkLst>
        </pc:spChg>
        <pc:spChg chg="mod">
          <ac:chgData name="Guido Folchi" userId="OLgs3HXwDzdUa8Dw/vLpESmDuV7qov1wOhX6UYgpAIY=" providerId="None" clId="Web-{29521CF8-1AB6-4EBD-982B-178D67E538A1}" dt="2020-09-29T15:14:11.549" v="5" actId="20577"/>
          <ac:spMkLst>
            <pc:docMk/>
            <pc:sldMk cId="1997791149" sldId="281"/>
            <ac:spMk id="39" creationId="{27179B48-7AE4-4A09-B3FE-AAE11C3C3A44}"/>
          </ac:spMkLst>
        </pc:spChg>
      </pc:sldChg>
    </pc:docChg>
  </pc:docChgLst>
  <pc:docChgLst>
    <pc:chgData name="Guido Folchi" userId="OLgs3HXwDzdUa8Dw/vLpESmDuV7qov1wOhX6UYgpAIY=" providerId="None" clId="Web-{557203E1-66E2-40B7-B133-EFD7CF7C2A68}"/>
    <pc:docChg chg="modSld">
      <pc:chgData name="Guido Folchi" userId="OLgs3HXwDzdUa8Dw/vLpESmDuV7qov1wOhX6UYgpAIY=" providerId="None" clId="Web-{557203E1-66E2-40B7-B133-EFD7CF7C2A68}" dt="2020-09-23T09:30:16.696" v="18" actId="20577"/>
      <pc:docMkLst>
        <pc:docMk/>
      </pc:docMkLst>
      <pc:sldChg chg="modSp">
        <pc:chgData name="Guido Folchi" userId="OLgs3HXwDzdUa8Dw/vLpESmDuV7qov1wOhX6UYgpAIY=" providerId="None" clId="Web-{557203E1-66E2-40B7-B133-EFD7CF7C2A68}" dt="2020-09-23T09:30:16.024" v="16" actId="20577"/>
        <pc:sldMkLst>
          <pc:docMk/>
          <pc:sldMk cId="3932049515" sldId="310"/>
        </pc:sldMkLst>
        <pc:spChg chg="mod">
          <ac:chgData name="Guido Folchi" userId="OLgs3HXwDzdUa8Dw/vLpESmDuV7qov1wOhX6UYgpAIY=" providerId="None" clId="Web-{557203E1-66E2-40B7-B133-EFD7CF7C2A68}" dt="2020-09-23T09:30:16.024" v="16" actId="20577"/>
          <ac:spMkLst>
            <pc:docMk/>
            <pc:sldMk cId="3932049515" sldId="310"/>
            <ac:spMk id="18" creationId="{2DD3CA20-3B36-3C4B-908E-99F8E7CA350B}"/>
          </ac:spMkLst>
        </pc:spChg>
      </pc:sldChg>
    </pc:docChg>
  </pc:docChgLst>
  <pc:docChgLst>
    <pc:chgData name="Guido Folchi" userId="OLgs3HXwDzdUa8Dw/vLpESmDuV7qov1wOhX6UYgpAIY=" providerId="None" clId="Web-{711EF1D6-7E58-4998-9A14-024CA4D52DE9}"/>
    <pc:docChg chg="modSld">
      <pc:chgData name="Guido Folchi" userId="OLgs3HXwDzdUa8Dw/vLpESmDuV7qov1wOhX6UYgpAIY=" providerId="None" clId="Web-{711EF1D6-7E58-4998-9A14-024CA4D52DE9}" dt="2020-09-28T10:57:35.068" v="332" actId="1076"/>
      <pc:docMkLst>
        <pc:docMk/>
      </pc:docMkLst>
      <pc:sldChg chg="modSp">
        <pc:chgData name="Guido Folchi" userId="OLgs3HXwDzdUa8Dw/vLpESmDuV7qov1wOhX6UYgpAIY=" providerId="None" clId="Web-{711EF1D6-7E58-4998-9A14-024CA4D52DE9}" dt="2020-09-28T10:46:44.350" v="99" actId="20577"/>
        <pc:sldMkLst>
          <pc:docMk/>
          <pc:sldMk cId="59711765" sldId="258"/>
        </pc:sldMkLst>
        <pc:spChg chg="mod">
          <ac:chgData name="Guido Folchi" userId="OLgs3HXwDzdUa8Dw/vLpESmDuV7qov1wOhX6UYgpAIY=" providerId="None" clId="Web-{711EF1D6-7E58-4998-9A14-024CA4D52DE9}" dt="2020-09-28T10:46:44.350" v="99" actId="20577"/>
          <ac:spMkLst>
            <pc:docMk/>
            <pc:sldMk cId="59711765" sldId="258"/>
            <ac:spMk id="18" creationId="{E3C46810-D673-4562-9A98-925A4B29ABBB}"/>
          </ac:spMkLst>
        </pc:spChg>
      </pc:sldChg>
      <pc:sldChg chg="modSp">
        <pc:chgData name="Guido Folchi" userId="OLgs3HXwDzdUa8Dw/vLpESmDuV7qov1wOhX6UYgpAIY=" providerId="None" clId="Web-{711EF1D6-7E58-4998-9A14-024CA4D52DE9}" dt="2020-09-28T10:55:49.300" v="331" actId="14100"/>
        <pc:sldMkLst>
          <pc:docMk/>
          <pc:sldMk cId="527945966" sldId="273"/>
        </pc:sldMkLst>
        <pc:spChg chg="mod">
          <ac:chgData name="Guido Folchi" userId="OLgs3HXwDzdUa8Dw/vLpESmDuV7qov1wOhX6UYgpAIY=" providerId="None" clId="Web-{711EF1D6-7E58-4998-9A14-024CA4D52DE9}" dt="2020-09-28T10:55:29.612" v="328" actId="14100"/>
          <ac:spMkLst>
            <pc:docMk/>
            <pc:sldMk cId="527945966" sldId="273"/>
            <ac:spMk id="2" creationId="{7D41C5C7-EB5C-2548-A61B-10DF705CFFEB}"/>
          </ac:spMkLst>
        </pc:spChg>
        <pc:spChg chg="mod">
          <ac:chgData name="Guido Folchi" userId="OLgs3HXwDzdUa8Dw/vLpESmDuV7qov1wOhX6UYgpAIY=" providerId="None" clId="Web-{711EF1D6-7E58-4998-9A14-024CA4D52DE9}" dt="2020-09-28T10:55:37.253" v="329" actId="1076"/>
          <ac:spMkLst>
            <pc:docMk/>
            <pc:sldMk cId="527945966" sldId="273"/>
            <ac:spMk id="22" creationId="{47BBBB23-FD9F-41DF-B29B-3F8AE9C07B74}"/>
          </ac:spMkLst>
        </pc:spChg>
        <pc:spChg chg="mod">
          <ac:chgData name="Guido Folchi" userId="OLgs3HXwDzdUa8Dw/vLpESmDuV7qov1wOhX6UYgpAIY=" providerId="None" clId="Web-{711EF1D6-7E58-4998-9A14-024CA4D52DE9}" dt="2020-09-28T10:55:49.300" v="331" actId="14100"/>
          <ac:spMkLst>
            <pc:docMk/>
            <pc:sldMk cId="527945966" sldId="273"/>
            <ac:spMk id="34" creationId="{B15CF608-BAE1-584B-9AAF-73FFC465CDFD}"/>
          </ac:spMkLst>
        </pc:spChg>
        <pc:spChg chg="mod">
          <ac:chgData name="Guido Folchi" userId="OLgs3HXwDzdUa8Dw/vLpESmDuV7qov1wOhX6UYgpAIY=" providerId="None" clId="Web-{711EF1D6-7E58-4998-9A14-024CA4D52DE9}" dt="2020-09-28T10:55:44.410" v="330" actId="14100"/>
          <ac:spMkLst>
            <pc:docMk/>
            <pc:sldMk cId="527945966" sldId="273"/>
            <ac:spMk id="35" creationId="{7F6E635A-93E4-0E45-986F-2FB8F0C52C87}"/>
          </ac:spMkLst>
        </pc:spChg>
      </pc:sldChg>
      <pc:sldChg chg="modSp">
        <pc:chgData name="Guido Folchi" userId="OLgs3HXwDzdUa8Dw/vLpESmDuV7qov1wOhX6UYgpAIY=" providerId="None" clId="Web-{711EF1D6-7E58-4998-9A14-024CA4D52DE9}" dt="2020-09-28T10:57:35.068" v="332" actId="1076"/>
        <pc:sldMkLst>
          <pc:docMk/>
          <pc:sldMk cId="2063776963" sldId="280"/>
        </pc:sldMkLst>
        <pc:spChg chg="mod">
          <ac:chgData name="Guido Folchi" userId="OLgs3HXwDzdUa8Dw/vLpESmDuV7qov1wOhX6UYgpAIY=" providerId="None" clId="Web-{711EF1D6-7E58-4998-9A14-024CA4D52DE9}" dt="2020-09-28T10:57:35.068" v="332" actId="1076"/>
          <ac:spMkLst>
            <pc:docMk/>
            <pc:sldMk cId="2063776963" sldId="280"/>
            <ac:spMk id="2" creationId="{835F1868-28A7-48ED-A6CE-BD314E3EC662}"/>
          </ac:spMkLst>
        </pc:spChg>
        <pc:spChg chg="mod">
          <ac:chgData name="Guido Folchi" userId="OLgs3HXwDzdUa8Dw/vLpESmDuV7qov1wOhX6UYgpAIY=" providerId="None" clId="Web-{711EF1D6-7E58-4998-9A14-024CA4D52DE9}" dt="2020-09-28T10:48:07.508" v="167" actId="1076"/>
          <ac:spMkLst>
            <pc:docMk/>
            <pc:sldMk cId="2063776963" sldId="280"/>
            <ac:spMk id="15" creationId="{9EEAE358-0A18-4DC8-B0FE-91EB35FCA449}"/>
          </ac:spMkLst>
        </pc:spChg>
      </pc:sldChg>
      <pc:sldChg chg="modSp">
        <pc:chgData name="Guido Folchi" userId="OLgs3HXwDzdUa8Dw/vLpESmDuV7qov1wOhX6UYgpAIY=" providerId="None" clId="Web-{711EF1D6-7E58-4998-9A14-024CA4D52DE9}" dt="2020-09-28T10:53:14.265" v="249" actId="20577"/>
        <pc:sldMkLst>
          <pc:docMk/>
          <pc:sldMk cId="1997791149" sldId="281"/>
        </pc:sldMkLst>
        <pc:spChg chg="mod">
          <ac:chgData name="Guido Folchi" userId="OLgs3HXwDzdUa8Dw/vLpESmDuV7qov1wOhX6UYgpAIY=" providerId="None" clId="Web-{711EF1D6-7E58-4998-9A14-024CA4D52DE9}" dt="2020-09-28T10:53:14.265" v="249" actId="20577"/>
          <ac:spMkLst>
            <pc:docMk/>
            <pc:sldMk cId="1997791149" sldId="281"/>
            <ac:spMk id="3" creationId="{DF051615-12D3-4BF1-B630-36986AD3363E}"/>
          </ac:spMkLst>
        </pc:spChg>
      </pc:sldChg>
      <pc:sldChg chg="modSp">
        <pc:chgData name="Guido Folchi" userId="OLgs3HXwDzdUa8Dw/vLpESmDuV7qov1wOhX6UYgpAIY=" providerId="None" clId="Web-{711EF1D6-7E58-4998-9A14-024CA4D52DE9}" dt="2020-09-28T10:44:29.785" v="12" actId="20577"/>
        <pc:sldMkLst>
          <pc:docMk/>
          <pc:sldMk cId="3077514588" sldId="305"/>
        </pc:sldMkLst>
        <pc:spChg chg="mod">
          <ac:chgData name="Guido Folchi" userId="OLgs3HXwDzdUa8Dw/vLpESmDuV7qov1wOhX6UYgpAIY=" providerId="None" clId="Web-{711EF1D6-7E58-4998-9A14-024CA4D52DE9}" dt="2020-09-28T10:44:29.785" v="12" actId="20577"/>
          <ac:spMkLst>
            <pc:docMk/>
            <pc:sldMk cId="3077514588" sldId="305"/>
            <ac:spMk id="13" creationId="{9E278D40-E9D3-9A4C-9589-5BF7C79E8650}"/>
          </ac:spMkLst>
        </pc:spChg>
      </pc:sldChg>
    </pc:docChg>
  </pc:docChgLst>
  <pc:docChgLst>
    <pc:chgData name="Guido Folchi" userId="OLgs3HXwDzdUa8Dw/vLpESmDuV7qov1wOhX6UYgpAIY=" providerId="None" clId="Web-{6E7099A7-88F5-4441-9A98-5E15A7D9CCE9}"/>
    <pc:docChg chg="modSld">
      <pc:chgData name="Guido Folchi" userId="OLgs3HXwDzdUa8Dw/vLpESmDuV7qov1wOhX6UYgpAIY=" providerId="None" clId="Web-{6E7099A7-88F5-4441-9A98-5E15A7D9CCE9}" dt="2020-09-30T08:17:00.602" v="21" actId="20577"/>
      <pc:docMkLst>
        <pc:docMk/>
      </pc:docMkLst>
      <pc:sldChg chg="modSp">
        <pc:chgData name="Guido Folchi" userId="OLgs3HXwDzdUa8Dw/vLpESmDuV7qov1wOhX6UYgpAIY=" providerId="None" clId="Web-{6E7099A7-88F5-4441-9A98-5E15A7D9CCE9}" dt="2020-09-30T08:16:26.414" v="16" actId="20577"/>
        <pc:sldMkLst>
          <pc:docMk/>
          <pc:sldMk cId="59711765" sldId="258"/>
        </pc:sldMkLst>
        <pc:spChg chg="mod">
          <ac:chgData name="Guido Folchi" userId="OLgs3HXwDzdUa8Dw/vLpESmDuV7qov1wOhX6UYgpAIY=" providerId="None" clId="Web-{6E7099A7-88F5-4441-9A98-5E15A7D9CCE9}" dt="2020-09-30T08:16:26.414" v="16" actId="20577"/>
          <ac:spMkLst>
            <pc:docMk/>
            <pc:sldMk cId="59711765" sldId="258"/>
            <ac:spMk id="18" creationId="{E3C46810-D673-4562-9A98-925A4B29ABBB}"/>
          </ac:spMkLst>
        </pc:spChg>
      </pc:sldChg>
      <pc:sldChg chg="modSp">
        <pc:chgData name="Guido Folchi" userId="OLgs3HXwDzdUa8Dw/vLpESmDuV7qov1wOhX6UYgpAIY=" providerId="None" clId="Web-{6E7099A7-88F5-4441-9A98-5E15A7D9CCE9}" dt="2020-09-30T08:03:56.709" v="11" actId="1076"/>
        <pc:sldMkLst>
          <pc:docMk/>
          <pc:sldMk cId="522979089" sldId="267"/>
        </pc:sldMkLst>
        <pc:spChg chg="mod">
          <ac:chgData name="Guido Folchi" userId="OLgs3HXwDzdUa8Dw/vLpESmDuV7qov1wOhX6UYgpAIY=" providerId="None" clId="Web-{6E7099A7-88F5-4441-9A98-5E15A7D9CCE9}" dt="2020-09-30T07:57:09.981" v="2" actId="1076"/>
          <ac:spMkLst>
            <pc:docMk/>
            <pc:sldMk cId="522979089" sldId="267"/>
            <ac:spMk id="4" creationId="{53300D5C-2043-4340-9EF6-477F61715F5A}"/>
          </ac:spMkLst>
        </pc:spChg>
        <pc:picChg chg="mod">
          <ac:chgData name="Guido Folchi" userId="OLgs3HXwDzdUa8Dw/vLpESmDuV7qov1wOhX6UYgpAIY=" providerId="None" clId="Web-{6E7099A7-88F5-4441-9A98-5E15A7D9CCE9}" dt="2020-09-30T08:03:56.709" v="11" actId="1076"/>
          <ac:picMkLst>
            <pc:docMk/>
            <pc:sldMk cId="522979089" sldId="267"/>
            <ac:picMk id="2" creationId="{A3DB1C18-2E86-46A3-9B7E-639E422D45F3}"/>
          </ac:picMkLst>
        </pc:picChg>
      </pc:sldChg>
      <pc:sldChg chg="modSp">
        <pc:chgData name="Guido Folchi" userId="OLgs3HXwDzdUa8Dw/vLpESmDuV7qov1wOhX6UYgpAIY=" providerId="None" clId="Web-{6E7099A7-88F5-4441-9A98-5E15A7D9CCE9}" dt="2020-09-30T08:16:59.384" v="19" actId="20577"/>
        <pc:sldMkLst>
          <pc:docMk/>
          <pc:sldMk cId="4201982231" sldId="277"/>
        </pc:sldMkLst>
        <pc:spChg chg="mod">
          <ac:chgData name="Guido Folchi" userId="OLgs3HXwDzdUa8Dw/vLpESmDuV7qov1wOhX6UYgpAIY=" providerId="None" clId="Web-{6E7099A7-88F5-4441-9A98-5E15A7D9CCE9}" dt="2020-09-30T08:16:59.384" v="19" actId="20577"/>
          <ac:spMkLst>
            <pc:docMk/>
            <pc:sldMk cId="4201982231" sldId="277"/>
            <ac:spMk id="35" creationId="{A31B4DDA-F36D-8145-8C30-B0D20A0F97AC}"/>
          </ac:spMkLst>
        </pc:spChg>
      </pc:sldChg>
      <pc:sldChg chg="modSp">
        <pc:chgData name="Guido Folchi" userId="OLgs3HXwDzdUa8Dw/vLpESmDuV7qov1wOhX6UYgpAIY=" providerId="None" clId="Web-{6E7099A7-88F5-4441-9A98-5E15A7D9CCE9}" dt="2020-09-30T08:15:29.960" v="13" actId="1076"/>
        <pc:sldMkLst>
          <pc:docMk/>
          <pc:sldMk cId="3322861094" sldId="299"/>
        </pc:sldMkLst>
        <pc:picChg chg="mod">
          <ac:chgData name="Guido Folchi" userId="OLgs3HXwDzdUa8Dw/vLpESmDuV7qov1wOhX6UYgpAIY=" providerId="None" clId="Web-{6E7099A7-88F5-4441-9A98-5E15A7D9CCE9}" dt="2020-09-30T08:15:29.960" v="13" actId="1076"/>
          <ac:picMkLst>
            <pc:docMk/>
            <pc:sldMk cId="3322861094" sldId="299"/>
            <ac:picMk id="6" creationId="{85445CAA-DBA8-407C-8037-5BBCB2E6636D}"/>
          </ac:picMkLst>
        </pc:picChg>
      </pc:sldChg>
      <pc:sldChg chg="modSp">
        <pc:chgData name="Guido Folchi" userId="OLgs3HXwDzdUa8Dw/vLpESmDuV7qov1wOhX6UYgpAIY=" providerId="None" clId="Web-{6E7099A7-88F5-4441-9A98-5E15A7D9CCE9}" dt="2020-09-30T08:01:18.690" v="7" actId="20577"/>
        <pc:sldMkLst>
          <pc:docMk/>
          <pc:sldMk cId="211751535" sldId="313"/>
        </pc:sldMkLst>
        <pc:spChg chg="mod">
          <ac:chgData name="Guido Folchi" userId="OLgs3HXwDzdUa8Dw/vLpESmDuV7qov1wOhX6UYgpAIY=" providerId="None" clId="Web-{6E7099A7-88F5-4441-9A98-5E15A7D9CCE9}" dt="2020-09-30T08:01:18.690" v="7" actId="20577"/>
          <ac:spMkLst>
            <pc:docMk/>
            <pc:sldMk cId="211751535" sldId="313"/>
            <ac:spMk id="18" creationId="{2DD3CA20-3B36-3C4B-908E-99F8E7CA350B}"/>
          </ac:spMkLst>
        </pc:spChg>
      </pc:sldChg>
    </pc:docChg>
  </pc:docChgLst>
  <pc:docChgLst>
    <pc:chgData name="Guido Folchi" userId="OLgs3HXwDzdUa8Dw/vLpESmDuV7qov1wOhX6UYgpAIY=" providerId="None" clId="Web-{5B017F6F-61C6-4F0A-8E93-D70E9D42287A}"/>
    <pc:docChg chg="modSld">
      <pc:chgData name="Guido Folchi" userId="OLgs3HXwDzdUa8Dw/vLpESmDuV7qov1wOhX6UYgpAIY=" providerId="None" clId="Web-{5B017F6F-61C6-4F0A-8E93-D70E9D42287A}" dt="2020-09-29T12:34:27.137" v="187" actId="20577"/>
      <pc:docMkLst>
        <pc:docMk/>
      </pc:docMkLst>
      <pc:sldChg chg="modSp">
        <pc:chgData name="Guido Folchi" userId="OLgs3HXwDzdUa8Dw/vLpESmDuV7qov1wOhX6UYgpAIY=" providerId="None" clId="Web-{5B017F6F-61C6-4F0A-8E93-D70E9D42287A}" dt="2020-09-29T12:28:55.881" v="80" actId="20577"/>
        <pc:sldMkLst>
          <pc:docMk/>
          <pc:sldMk cId="1798503269" sldId="262"/>
        </pc:sldMkLst>
        <pc:spChg chg="mod">
          <ac:chgData name="Guido Folchi" userId="OLgs3HXwDzdUa8Dw/vLpESmDuV7qov1wOhX6UYgpAIY=" providerId="None" clId="Web-{5B017F6F-61C6-4F0A-8E93-D70E9D42287A}" dt="2020-09-29T12:25:28.862" v="2" actId="20577"/>
          <ac:spMkLst>
            <pc:docMk/>
            <pc:sldMk cId="1798503269" sldId="262"/>
            <ac:spMk id="25" creationId="{2D4FBAE3-FA15-334B-A5BA-A8A29BF57E13}"/>
          </ac:spMkLst>
        </pc:spChg>
        <pc:spChg chg="mod">
          <ac:chgData name="Guido Folchi" userId="OLgs3HXwDzdUa8Dw/vLpESmDuV7qov1wOhX6UYgpAIY=" providerId="None" clId="Web-{5B017F6F-61C6-4F0A-8E93-D70E9D42287A}" dt="2020-09-29T12:28:55.881" v="80" actId="20577"/>
          <ac:spMkLst>
            <pc:docMk/>
            <pc:sldMk cId="1798503269" sldId="262"/>
            <ac:spMk id="27" creationId="{8A6B62C1-7DE2-2F4B-8F3F-7166D9E567BD}"/>
          </ac:spMkLst>
        </pc:spChg>
      </pc:sldChg>
      <pc:sldChg chg="modSp">
        <pc:chgData name="Guido Folchi" userId="OLgs3HXwDzdUa8Dw/vLpESmDuV7qov1wOhX6UYgpAIY=" providerId="None" clId="Web-{5B017F6F-61C6-4F0A-8E93-D70E9D42287A}" dt="2020-09-29T12:34:25.340" v="185" actId="20577"/>
        <pc:sldMkLst>
          <pc:docMk/>
          <pc:sldMk cId="211751535" sldId="313"/>
        </pc:sldMkLst>
        <pc:spChg chg="mod">
          <ac:chgData name="Guido Folchi" userId="OLgs3HXwDzdUa8Dw/vLpESmDuV7qov1wOhX6UYgpAIY=" providerId="None" clId="Web-{5B017F6F-61C6-4F0A-8E93-D70E9D42287A}" dt="2020-09-29T12:34:25.340" v="185" actId="20577"/>
          <ac:spMkLst>
            <pc:docMk/>
            <pc:sldMk cId="211751535" sldId="313"/>
            <ac:spMk id="18" creationId="{2DD3CA20-3B36-3C4B-908E-99F8E7CA350B}"/>
          </ac:spMkLst>
        </pc:spChg>
      </pc:sldChg>
    </pc:docChg>
  </pc:docChgLst>
  <pc:docChgLst>
    <pc:chgData name="Guido Folchi" userId="OLgs3HXwDzdUa8Dw/vLpESmDuV7qov1wOhX6UYgpAIY=" providerId="None" clId="Web-{941260D6-AF71-4C1C-B7D6-576DB6AB51D0}"/>
    <pc:docChg chg="modSld">
      <pc:chgData name="Guido Folchi" userId="OLgs3HXwDzdUa8Dw/vLpESmDuV7qov1wOhX6UYgpAIY=" providerId="None" clId="Web-{941260D6-AF71-4C1C-B7D6-576DB6AB51D0}" dt="2020-10-08T07:28:47.926" v="4" actId="20577"/>
      <pc:docMkLst>
        <pc:docMk/>
      </pc:docMkLst>
      <pc:sldChg chg="modSp">
        <pc:chgData name="Guido Folchi" userId="OLgs3HXwDzdUa8Dw/vLpESmDuV7qov1wOhX6UYgpAIY=" providerId="None" clId="Web-{941260D6-AF71-4C1C-B7D6-576DB6AB51D0}" dt="2020-10-08T07:28:47.723" v="3" actId="20577"/>
        <pc:sldMkLst>
          <pc:docMk/>
          <pc:sldMk cId="59711765" sldId="258"/>
        </pc:sldMkLst>
        <pc:spChg chg="mod">
          <ac:chgData name="Guido Folchi" userId="OLgs3HXwDzdUa8Dw/vLpESmDuV7qov1wOhX6UYgpAIY=" providerId="None" clId="Web-{941260D6-AF71-4C1C-B7D6-576DB6AB51D0}" dt="2020-10-08T07:28:47.723" v="3" actId="20577"/>
          <ac:spMkLst>
            <pc:docMk/>
            <pc:sldMk cId="59711765" sldId="258"/>
            <ac:spMk id="18" creationId="{E3C46810-D673-4562-9A98-925A4B29ABBB}"/>
          </ac:spMkLst>
        </pc:spChg>
      </pc:sldChg>
    </pc:docChg>
  </pc:docChgLst>
  <pc:docChgLst>
    <pc:chgData name="Guido Folchi" userId="OLgs3HXwDzdUa8Dw/vLpESmDuV7qov1wOhX6UYgpAIY=" providerId="None" clId="Web-{C8067845-5ED7-40AA-AEE1-C8435C0F1627}"/>
    <pc:docChg chg="modSld">
      <pc:chgData name="Guido Folchi" userId="OLgs3HXwDzdUa8Dw/vLpESmDuV7qov1wOhX6UYgpAIY=" providerId="None" clId="Web-{C8067845-5ED7-40AA-AEE1-C8435C0F1627}" dt="2020-09-28T11:19:54.198" v="3" actId="20577"/>
      <pc:docMkLst>
        <pc:docMk/>
      </pc:docMkLst>
      <pc:sldChg chg="modSp">
        <pc:chgData name="Guido Folchi" userId="OLgs3HXwDzdUa8Dw/vLpESmDuV7qov1wOhX6UYgpAIY=" providerId="None" clId="Web-{C8067845-5ED7-40AA-AEE1-C8435C0F1627}" dt="2020-09-28T11:19:54.198" v="2" actId="20577"/>
        <pc:sldMkLst>
          <pc:docMk/>
          <pc:sldMk cId="3077514588" sldId="305"/>
        </pc:sldMkLst>
        <pc:spChg chg="mod">
          <ac:chgData name="Guido Folchi" userId="OLgs3HXwDzdUa8Dw/vLpESmDuV7qov1wOhX6UYgpAIY=" providerId="None" clId="Web-{C8067845-5ED7-40AA-AEE1-C8435C0F1627}" dt="2020-09-28T11:19:54.198" v="2" actId="20577"/>
          <ac:spMkLst>
            <pc:docMk/>
            <pc:sldMk cId="3077514588" sldId="305"/>
            <ac:spMk id="13" creationId="{9E278D40-E9D3-9A4C-9589-5BF7C79E8650}"/>
          </ac:spMkLst>
        </pc:spChg>
      </pc:sldChg>
    </pc:docChg>
  </pc:docChgLst>
  <pc:docChgLst>
    <pc:chgData name="Guido Folchi" userId="OLgs3HXwDzdUa8Dw/vLpESmDuV7qov1wOhX6UYgpAIY=" providerId="None" clId="Web-{EC61F03F-3672-4EEB-8865-7A3A80F4790E}"/>
    <pc:docChg chg="modSld">
      <pc:chgData name="Guido Folchi" userId="OLgs3HXwDzdUa8Dw/vLpESmDuV7qov1wOhX6UYgpAIY=" providerId="None" clId="Web-{EC61F03F-3672-4EEB-8865-7A3A80F4790E}" dt="2020-09-29T15:03:57.484" v="701" actId="20577"/>
      <pc:docMkLst>
        <pc:docMk/>
      </pc:docMkLst>
      <pc:sldChg chg="addSp delSp modSp">
        <pc:chgData name="Guido Folchi" userId="OLgs3HXwDzdUa8Dw/vLpESmDuV7qov1wOhX6UYgpAIY=" providerId="None" clId="Web-{EC61F03F-3672-4EEB-8865-7A3A80F4790E}" dt="2020-09-29T14:44:46.473" v="448" actId="14100"/>
        <pc:sldMkLst>
          <pc:docMk/>
          <pc:sldMk cId="522979089" sldId="267"/>
        </pc:sldMkLst>
        <pc:spChg chg="mod">
          <ac:chgData name="Guido Folchi" userId="OLgs3HXwDzdUa8Dw/vLpESmDuV7qov1wOhX6UYgpAIY=" providerId="None" clId="Web-{EC61F03F-3672-4EEB-8865-7A3A80F4790E}" dt="2020-09-29T14:44:39.254" v="446" actId="1076"/>
          <ac:spMkLst>
            <pc:docMk/>
            <pc:sldMk cId="522979089" sldId="267"/>
            <ac:spMk id="4" creationId="{53300D5C-2043-4340-9EF6-477F61715F5A}"/>
          </ac:spMkLst>
        </pc:spChg>
        <pc:picChg chg="add mod">
          <ac:chgData name="Guido Folchi" userId="OLgs3HXwDzdUa8Dw/vLpESmDuV7qov1wOhX6UYgpAIY=" providerId="None" clId="Web-{EC61F03F-3672-4EEB-8865-7A3A80F4790E}" dt="2020-09-29T14:44:46.473" v="448" actId="14100"/>
          <ac:picMkLst>
            <pc:docMk/>
            <pc:sldMk cId="522979089" sldId="267"/>
            <ac:picMk id="2" creationId="{AEBA756D-93DE-4A46-9C44-8EED886C1EDB}"/>
          </ac:picMkLst>
        </pc:picChg>
        <pc:picChg chg="del">
          <ac:chgData name="Guido Folchi" userId="OLgs3HXwDzdUa8Dw/vLpESmDuV7qov1wOhX6UYgpAIY=" providerId="None" clId="Web-{EC61F03F-3672-4EEB-8865-7A3A80F4790E}" dt="2020-09-29T14:43:44.299" v="434"/>
          <ac:picMkLst>
            <pc:docMk/>
            <pc:sldMk cId="522979089" sldId="267"/>
            <ac:picMk id="25" creationId="{46E3B076-E1D6-7E40-9CA9-9A086AB29A5A}"/>
          </ac:picMkLst>
        </pc:picChg>
      </pc:sldChg>
      <pc:sldChg chg="modSp">
        <pc:chgData name="Guido Folchi" userId="OLgs3HXwDzdUa8Dw/vLpESmDuV7qov1wOhX6UYgpAIY=" providerId="None" clId="Web-{EC61F03F-3672-4EEB-8865-7A3A80F4790E}" dt="2020-09-29T14:46:50.772" v="453" actId="20577"/>
        <pc:sldMkLst>
          <pc:docMk/>
          <pc:sldMk cId="906721741" sldId="274"/>
        </pc:sldMkLst>
        <pc:spChg chg="mod">
          <ac:chgData name="Guido Folchi" userId="OLgs3HXwDzdUa8Dw/vLpESmDuV7qov1wOhX6UYgpAIY=" providerId="None" clId="Web-{EC61F03F-3672-4EEB-8865-7A3A80F4790E}" dt="2020-09-29T14:46:50.772" v="453" actId="20577"/>
          <ac:spMkLst>
            <pc:docMk/>
            <pc:sldMk cId="906721741" sldId="274"/>
            <ac:spMk id="33" creationId="{86E7B94F-21E6-EF41-884C-3061CEE4CA18}"/>
          </ac:spMkLst>
        </pc:spChg>
      </pc:sldChg>
      <pc:sldChg chg="modSp">
        <pc:chgData name="Guido Folchi" userId="OLgs3HXwDzdUa8Dw/vLpESmDuV7qov1wOhX6UYgpAIY=" providerId="None" clId="Web-{EC61F03F-3672-4EEB-8865-7A3A80F4790E}" dt="2020-09-29T14:47:03.866" v="458" actId="20577"/>
        <pc:sldMkLst>
          <pc:docMk/>
          <pc:sldMk cId="1122820040" sldId="276"/>
        </pc:sldMkLst>
        <pc:spChg chg="mod">
          <ac:chgData name="Guido Folchi" userId="OLgs3HXwDzdUa8Dw/vLpESmDuV7qov1wOhX6UYgpAIY=" providerId="None" clId="Web-{EC61F03F-3672-4EEB-8865-7A3A80F4790E}" dt="2020-09-29T14:47:03.866" v="458" actId="20577"/>
          <ac:spMkLst>
            <pc:docMk/>
            <pc:sldMk cId="1122820040" sldId="276"/>
            <ac:spMk id="40" creationId="{05D91CC5-E3DA-544C-9BF0-4844CB10F10F}"/>
          </ac:spMkLst>
        </pc:spChg>
      </pc:sldChg>
      <pc:sldChg chg="modSp">
        <pc:chgData name="Guido Folchi" userId="OLgs3HXwDzdUa8Dw/vLpESmDuV7qov1wOhX6UYgpAIY=" providerId="None" clId="Web-{EC61F03F-3672-4EEB-8865-7A3A80F4790E}" dt="2020-09-29T14:46:59.226" v="455" actId="20577"/>
        <pc:sldMkLst>
          <pc:docMk/>
          <pc:sldMk cId="4201982231" sldId="277"/>
        </pc:sldMkLst>
        <pc:spChg chg="mod">
          <ac:chgData name="Guido Folchi" userId="OLgs3HXwDzdUa8Dw/vLpESmDuV7qov1wOhX6UYgpAIY=" providerId="None" clId="Web-{EC61F03F-3672-4EEB-8865-7A3A80F4790E}" dt="2020-09-29T14:46:59.226" v="455" actId="20577"/>
          <ac:spMkLst>
            <pc:docMk/>
            <pc:sldMk cId="4201982231" sldId="277"/>
            <ac:spMk id="36" creationId="{81C75F6C-7A34-DF41-9B15-95B9E9CD03E8}"/>
          </ac:spMkLst>
        </pc:spChg>
      </pc:sldChg>
      <pc:sldChg chg="modSp">
        <pc:chgData name="Guido Folchi" userId="OLgs3HXwDzdUa8Dw/vLpESmDuV7qov1wOhX6UYgpAIY=" providerId="None" clId="Web-{EC61F03F-3672-4EEB-8865-7A3A80F4790E}" dt="2020-09-29T14:47:08.367" v="459" actId="20577"/>
        <pc:sldMkLst>
          <pc:docMk/>
          <pc:sldMk cId="517116998" sldId="278"/>
        </pc:sldMkLst>
        <pc:spChg chg="mod">
          <ac:chgData name="Guido Folchi" userId="OLgs3HXwDzdUa8Dw/vLpESmDuV7qov1wOhX6UYgpAIY=" providerId="None" clId="Web-{EC61F03F-3672-4EEB-8865-7A3A80F4790E}" dt="2020-09-29T14:47:08.367" v="459" actId="20577"/>
          <ac:spMkLst>
            <pc:docMk/>
            <pc:sldMk cId="517116998" sldId="278"/>
            <ac:spMk id="37" creationId="{B6ABA4F6-E6B9-D64F-9495-95527AC68228}"/>
          </ac:spMkLst>
        </pc:spChg>
      </pc:sldChg>
      <pc:sldChg chg="modSp">
        <pc:chgData name="Guido Folchi" userId="OLgs3HXwDzdUa8Dw/vLpESmDuV7qov1wOhX6UYgpAIY=" providerId="None" clId="Web-{EC61F03F-3672-4EEB-8865-7A3A80F4790E}" dt="2020-09-29T14:52:56.203" v="553" actId="20577"/>
        <pc:sldMkLst>
          <pc:docMk/>
          <pc:sldMk cId="4207038594" sldId="279"/>
        </pc:sldMkLst>
        <pc:spChg chg="mod">
          <ac:chgData name="Guido Folchi" userId="OLgs3HXwDzdUa8Dw/vLpESmDuV7qov1wOhX6UYgpAIY=" providerId="None" clId="Web-{EC61F03F-3672-4EEB-8865-7A3A80F4790E}" dt="2020-09-29T14:52:56.203" v="553" actId="20577"/>
          <ac:spMkLst>
            <pc:docMk/>
            <pc:sldMk cId="4207038594" sldId="279"/>
            <ac:spMk id="5" creationId="{D848C6D3-419D-D143-88F8-0B82014CBFDF}"/>
          </ac:spMkLst>
        </pc:spChg>
      </pc:sldChg>
      <pc:sldChg chg="modSp">
        <pc:chgData name="Guido Folchi" userId="OLgs3HXwDzdUa8Dw/vLpESmDuV7qov1wOhX6UYgpAIY=" providerId="None" clId="Web-{EC61F03F-3672-4EEB-8865-7A3A80F4790E}" dt="2020-09-29T15:03:57.484" v="701" actId="20577"/>
        <pc:sldMkLst>
          <pc:docMk/>
          <pc:sldMk cId="2063776963" sldId="280"/>
        </pc:sldMkLst>
        <pc:spChg chg="mod">
          <ac:chgData name="Guido Folchi" userId="OLgs3HXwDzdUa8Dw/vLpESmDuV7qov1wOhX6UYgpAIY=" providerId="None" clId="Web-{EC61F03F-3672-4EEB-8865-7A3A80F4790E}" dt="2020-09-29T15:03:57.484" v="701" actId="20577"/>
          <ac:spMkLst>
            <pc:docMk/>
            <pc:sldMk cId="2063776963" sldId="280"/>
            <ac:spMk id="15" creationId="{9EEAE358-0A18-4DC8-B0FE-91EB35FCA449}"/>
          </ac:spMkLst>
        </pc:spChg>
      </pc:sldChg>
      <pc:sldChg chg="modSp">
        <pc:chgData name="Guido Folchi" userId="OLgs3HXwDzdUa8Dw/vLpESmDuV7qov1wOhX6UYgpAIY=" providerId="None" clId="Web-{EC61F03F-3672-4EEB-8865-7A3A80F4790E}" dt="2020-09-29T14:48:50.306" v="479" actId="20577"/>
        <pc:sldMkLst>
          <pc:docMk/>
          <pc:sldMk cId="4014983124" sldId="296"/>
        </pc:sldMkLst>
        <pc:spChg chg="mod">
          <ac:chgData name="Guido Folchi" userId="OLgs3HXwDzdUa8Dw/vLpESmDuV7qov1wOhX6UYgpAIY=" providerId="None" clId="Web-{EC61F03F-3672-4EEB-8865-7A3A80F4790E}" dt="2020-09-29T14:48:50.306" v="479" actId="20577"/>
          <ac:spMkLst>
            <pc:docMk/>
            <pc:sldMk cId="4014983124" sldId="296"/>
            <ac:spMk id="5" creationId="{0AECCEA0-BA8F-4C45-BF7B-1452057B67A8}"/>
          </ac:spMkLst>
        </pc:spChg>
      </pc:sldChg>
      <pc:sldChg chg="addSp delSp modSp">
        <pc:chgData name="Guido Folchi" userId="OLgs3HXwDzdUa8Dw/vLpESmDuV7qov1wOhX6UYgpAIY=" providerId="None" clId="Web-{EC61F03F-3672-4EEB-8865-7A3A80F4790E}" dt="2020-09-29T14:37:45.072" v="234"/>
        <pc:sldMkLst>
          <pc:docMk/>
          <pc:sldMk cId="3322861094" sldId="299"/>
        </pc:sldMkLst>
        <pc:picChg chg="add mod">
          <ac:chgData name="Guido Folchi" userId="OLgs3HXwDzdUa8Dw/vLpESmDuV7qov1wOhX6UYgpAIY=" providerId="None" clId="Web-{EC61F03F-3672-4EEB-8865-7A3A80F4790E}" dt="2020-09-29T14:37:45.072" v="234"/>
          <ac:picMkLst>
            <pc:docMk/>
            <pc:sldMk cId="3322861094" sldId="299"/>
            <ac:picMk id="2" creationId="{C956DB19-F84A-484B-B488-E3647381ED61}"/>
          </ac:picMkLst>
        </pc:picChg>
        <pc:picChg chg="del">
          <ac:chgData name="Guido Folchi" userId="OLgs3HXwDzdUa8Dw/vLpESmDuV7qov1wOhX6UYgpAIY=" providerId="None" clId="Web-{EC61F03F-3672-4EEB-8865-7A3A80F4790E}" dt="2020-09-29T14:37:10.727" v="225"/>
          <ac:picMkLst>
            <pc:docMk/>
            <pc:sldMk cId="3322861094" sldId="299"/>
            <ac:picMk id="17" creationId="{1E037043-4D26-1145-A08B-2A5FC8D87D7A}"/>
          </ac:picMkLst>
        </pc:picChg>
      </pc:sldChg>
      <pc:sldChg chg="modSp">
        <pc:chgData name="Guido Folchi" userId="OLgs3HXwDzdUa8Dw/vLpESmDuV7qov1wOhX6UYgpAIY=" providerId="None" clId="Web-{EC61F03F-3672-4EEB-8865-7A3A80F4790E}" dt="2020-09-29T14:49:09.573" v="481" actId="20577"/>
        <pc:sldMkLst>
          <pc:docMk/>
          <pc:sldMk cId="2361651544" sldId="301"/>
        </pc:sldMkLst>
        <pc:spChg chg="mod">
          <ac:chgData name="Guido Folchi" userId="OLgs3HXwDzdUa8Dw/vLpESmDuV7qov1wOhX6UYgpAIY=" providerId="None" clId="Web-{EC61F03F-3672-4EEB-8865-7A3A80F4790E}" dt="2020-09-29T14:49:09.573" v="481" actId="20577"/>
          <ac:spMkLst>
            <pc:docMk/>
            <pc:sldMk cId="2361651544" sldId="301"/>
            <ac:spMk id="7" creationId="{1EDCD72A-036A-8F44-969E-A341B8B6D088}"/>
          </ac:spMkLst>
        </pc:spChg>
        <pc:spChg chg="mod">
          <ac:chgData name="Guido Folchi" userId="OLgs3HXwDzdUa8Dw/vLpESmDuV7qov1wOhX6UYgpAIY=" providerId="None" clId="Web-{EC61F03F-3672-4EEB-8865-7A3A80F4790E}" dt="2020-09-29T14:48:18.024" v="462" actId="20577"/>
          <ac:spMkLst>
            <pc:docMk/>
            <pc:sldMk cId="2361651544" sldId="301"/>
            <ac:spMk id="9" creationId="{BA52D906-BA28-2C42-95D2-CB2AF1411A65}"/>
          </ac:spMkLst>
        </pc:spChg>
        <pc:spChg chg="mod">
          <ac:chgData name="Guido Folchi" userId="OLgs3HXwDzdUa8Dw/vLpESmDuV7qov1wOhX6UYgpAIY=" providerId="None" clId="Web-{EC61F03F-3672-4EEB-8865-7A3A80F4790E}" dt="2020-09-29T14:35:15.881" v="223" actId="20577"/>
          <ac:spMkLst>
            <pc:docMk/>
            <pc:sldMk cId="2361651544" sldId="301"/>
            <ac:spMk id="14" creationId="{FE4584E2-27FE-9A4F-BEDA-2C2111335DCF}"/>
          </ac:spMkLst>
        </pc:spChg>
      </pc:sldChg>
      <pc:sldChg chg="modSp">
        <pc:chgData name="Guido Folchi" userId="OLgs3HXwDzdUa8Dw/vLpESmDuV7qov1wOhX6UYgpAIY=" providerId="None" clId="Web-{EC61F03F-3672-4EEB-8865-7A3A80F4790E}" dt="2020-09-29T14:55:17.503" v="569" actId="20577"/>
        <pc:sldMkLst>
          <pc:docMk/>
          <pc:sldMk cId="3077514588" sldId="305"/>
        </pc:sldMkLst>
        <pc:spChg chg="mod">
          <ac:chgData name="Guido Folchi" userId="OLgs3HXwDzdUa8Dw/vLpESmDuV7qov1wOhX6UYgpAIY=" providerId="None" clId="Web-{EC61F03F-3672-4EEB-8865-7A3A80F4790E}" dt="2020-09-29T14:51:00.013" v="487" actId="20577"/>
          <ac:spMkLst>
            <pc:docMk/>
            <pc:sldMk cId="3077514588" sldId="305"/>
            <ac:spMk id="10" creationId="{871631E0-17E3-0242-A61A-A754D839CC8D}"/>
          </ac:spMkLst>
        </pc:spChg>
        <pc:spChg chg="mod">
          <ac:chgData name="Guido Folchi" userId="OLgs3HXwDzdUa8Dw/vLpESmDuV7qov1wOhX6UYgpAIY=" providerId="None" clId="Web-{EC61F03F-3672-4EEB-8865-7A3A80F4790E}" dt="2020-09-29T14:55:17.503" v="569" actId="20577"/>
          <ac:spMkLst>
            <pc:docMk/>
            <pc:sldMk cId="3077514588" sldId="305"/>
            <ac:spMk id="11" creationId="{5E8B22EC-5FE3-0F46-A3CC-0E1D575A7CF8}"/>
          </ac:spMkLst>
        </pc:spChg>
      </pc:sldChg>
      <pc:sldChg chg="modSp">
        <pc:chgData name="Guido Folchi" userId="OLgs3HXwDzdUa8Dw/vLpESmDuV7qov1wOhX6UYgpAIY=" providerId="None" clId="Web-{EC61F03F-3672-4EEB-8865-7A3A80F4790E}" dt="2020-09-29T14:58:44.664" v="643" actId="20577"/>
        <pc:sldMkLst>
          <pc:docMk/>
          <pc:sldMk cId="1248385638" sldId="306"/>
        </pc:sldMkLst>
        <pc:spChg chg="mod">
          <ac:chgData name="Guido Folchi" userId="OLgs3HXwDzdUa8Dw/vLpESmDuV7qov1wOhX6UYgpAIY=" providerId="None" clId="Web-{EC61F03F-3672-4EEB-8865-7A3A80F4790E}" dt="2020-09-29T14:22:34.926" v="102" actId="20577"/>
          <ac:spMkLst>
            <pc:docMk/>
            <pc:sldMk cId="1248385638" sldId="306"/>
            <ac:spMk id="9" creationId="{19E2EC72-0E22-9C4C-A0CE-1CB917E84E13}"/>
          </ac:spMkLst>
        </pc:spChg>
        <pc:spChg chg="mod">
          <ac:chgData name="Guido Folchi" userId="OLgs3HXwDzdUa8Dw/vLpESmDuV7qov1wOhX6UYgpAIY=" providerId="None" clId="Web-{EC61F03F-3672-4EEB-8865-7A3A80F4790E}" dt="2020-09-29T14:58:44.664" v="643" actId="20577"/>
          <ac:spMkLst>
            <pc:docMk/>
            <pc:sldMk cId="1248385638" sldId="306"/>
            <ac:spMk id="10" creationId="{9402BD9C-36BF-B14E-BBD6-2CFA7025E234}"/>
          </ac:spMkLst>
        </pc:spChg>
        <pc:spChg chg="mod">
          <ac:chgData name="Guido Folchi" userId="OLgs3HXwDzdUa8Dw/vLpESmDuV7qov1wOhX6UYgpAIY=" providerId="None" clId="Web-{EC61F03F-3672-4EEB-8865-7A3A80F4790E}" dt="2020-09-29T14:48:24.665" v="463" actId="20577"/>
          <ac:spMkLst>
            <pc:docMk/>
            <pc:sldMk cId="1248385638" sldId="306"/>
            <ac:spMk id="17" creationId="{4D789881-4E84-419B-AEB6-0D65E04CE016}"/>
          </ac:spMkLst>
        </pc:spChg>
      </pc:sldChg>
      <pc:sldChg chg="modSp">
        <pc:chgData name="Guido Folchi" userId="OLgs3HXwDzdUa8Dw/vLpESmDuV7qov1wOhX6UYgpAIY=" providerId="None" clId="Web-{EC61F03F-3672-4EEB-8865-7A3A80F4790E}" dt="2020-09-29T14:48:36.634" v="471" actId="20577"/>
        <pc:sldMkLst>
          <pc:docMk/>
          <pc:sldMk cId="3346899685" sldId="307"/>
        </pc:sldMkLst>
        <pc:spChg chg="mod">
          <ac:chgData name="Guido Folchi" userId="OLgs3HXwDzdUa8Dw/vLpESmDuV7qov1wOhX6UYgpAIY=" providerId="None" clId="Web-{EC61F03F-3672-4EEB-8865-7A3A80F4790E}" dt="2020-09-29T14:48:36.634" v="471" actId="20577"/>
          <ac:spMkLst>
            <pc:docMk/>
            <pc:sldMk cId="3346899685" sldId="307"/>
            <ac:spMk id="17" creationId="{4D789881-4E84-419B-AEB6-0D65E04CE016}"/>
          </ac:spMkLst>
        </pc:spChg>
      </pc:sldChg>
      <pc:sldChg chg="modSp">
        <pc:chgData name="Guido Folchi" userId="OLgs3HXwDzdUa8Dw/vLpESmDuV7qov1wOhX6UYgpAIY=" providerId="None" clId="Web-{EC61F03F-3672-4EEB-8865-7A3A80F4790E}" dt="2020-09-29T14:48:40.494" v="473" actId="20577"/>
        <pc:sldMkLst>
          <pc:docMk/>
          <pc:sldMk cId="4288752137" sldId="308"/>
        </pc:sldMkLst>
        <pc:spChg chg="mod">
          <ac:chgData name="Guido Folchi" userId="OLgs3HXwDzdUa8Dw/vLpESmDuV7qov1wOhX6UYgpAIY=" providerId="None" clId="Web-{EC61F03F-3672-4EEB-8865-7A3A80F4790E}" dt="2020-09-29T14:48:40.494" v="473" actId="20577"/>
          <ac:spMkLst>
            <pc:docMk/>
            <pc:sldMk cId="4288752137" sldId="308"/>
            <ac:spMk id="17" creationId="{4D789881-4E84-419B-AEB6-0D65E04CE016}"/>
          </ac:spMkLst>
        </pc:spChg>
      </pc:sldChg>
      <pc:sldChg chg="modSp">
        <pc:chgData name="Guido Folchi" userId="OLgs3HXwDzdUa8Dw/vLpESmDuV7qov1wOhX6UYgpAIY=" providerId="None" clId="Web-{EC61F03F-3672-4EEB-8865-7A3A80F4790E}" dt="2020-09-29T14:48:29.743" v="466" actId="20577"/>
        <pc:sldMkLst>
          <pc:docMk/>
          <pc:sldMk cId="2977595231" sldId="309"/>
        </pc:sldMkLst>
        <pc:spChg chg="mod">
          <ac:chgData name="Guido Folchi" userId="OLgs3HXwDzdUa8Dw/vLpESmDuV7qov1wOhX6UYgpAIY=" providerId="None" clId="Web-{EC61F03F-3672-4EEB-8865-7A3A80F4790E}" dt="2020-09-29T14:48:29.743" v="466" actId="20577"/>
          <ac:spMkLst>
            <pc:docMk/>
            <pc:sldMk cId="2977595231" sldId="309"/>
            <ac:spMk id="17" creationId="{4D789881-4E84-419B-AEB6-0D65E04CE016}"/>
          </ac:spMkLst>
        </pc:spChg>
      </pc:sldChg>
      <pc:sldChg chg="modSp">
        <pc:chgData name="Guido Folchi" userId="OLgs3HXwDzdUa8Dw/vLpESmDuV7qov1wOhX6UYgpAIY=" providerId="None" clId="Web-{EC61F03F-3672-4EEB-8865-7A3A80F4790E}" dt="2020-09-29T15:02:56.467" v="699" actId="20577"/>
        <pc:sldMkLst>
          <pc:docMk/>
          <pc:sldMk cId="211751535" sldId="313"/>
        </pc:sldMkLst>
        <pc:spChg chg="mod">
          <ac:chgData name="Guido Folchi" userId="OLgs3HXwDzdUa8Dw/vLpESmDuV7qov1wOhX6UYgpAIY=" providerId="None" clId="Web-{EC61F03F-3672-4EEB-8865-7A3A80F4790E}" dt="2020-09-29T15:02:56.467" v="699" actId="20577"/>
          <ac:spMkLst>
            <pc:docMk/>
            <pc:sldMk cId="211751535" sldId="313"/>
            <ac:spMk id="18" creationId="{2DD3CA20-3B36-3C4B-908E-99F8E7CA350B}"/>
          </ac:spMkLst>
        </pc:spChg>
      </pc:sldChg>
      <pc:sldChg chg="modSp">
        <pc:chgData name="Guido Folchi" userId="OLgs3HXwDzdUa8Dw/vLpESmDuV7qov1wOhX6UYgpAIY=" providerId="None" clId="Web-{EC61F03F-3672-4EEB-8865-7A3A80F4790E}" dt="2020-09-29T14:55:40.863" v="572" actId="1076"/>
        <pc:sldMkLst>
          <pc:docMk/>
          <pc:sldMk cId="2234093275" sldId="315"/>
        </pc:sldMkLst>
        <pc:spChg chg="mod">
          <ac:chgData name="Guido Folchi" userId="OLgs3HXwDzdUa8Dw/vLpESmDuV7qov1wOhX6UYgpAIY=" providerId="None" clId="Web-{EC61F03F-3672-4EEB-8865-7A3A80F4790E}" dt="2020-09-29T14:49:13.994" v="483" actId="20577"/>
          <ac:spMkLst>
            <pc:docMk/>
            <pc:sldMk cId="2234093275" sldId="315"/>
            <ac:spMk id="7" creationId="{9E3ED9E5-9BC5-4F80-BF0D-6AC3C7F70537}"/>
          </ac:spMkLst>
        </pc:spChg>
        <pc:spChg chg="mod">
          <ac:chgData name="Guido Folchi" userId="OLgs3HXwDzdUa8Dw/vLpESmDuV7qov1wOhX6UYgpAIY=" providerId="None" clId="Web-{EC61F03F-3672-4EEB-8865-7A3A80F4790E}" dt="2020-09-29T14:48:12.056" v="461" actId="20577"/>
          <ac:spMkLst>
            <pc:docMk/>
            <pc:sldMk cId="2234093275" sldId="315"/>
            <ac:spMk id="9" creationId="{C82E7C67-9535-4996-B49A-C88F0DF906B4}"/>
          </ac:spMkLst>
        </pc:spChg>
        <pc:spChg chg="mod">
          <ac:chgData name="Guido Folchi" userId="OLgs3HXwDzdUa8Dw/vLpESmDuV7qov1wOhX6UYgpAIY=" providerId="None" clId="Web-{EC61F03F-3672-4EEB-8865-7A3A80F4790E}" dt="2020-09-29T14:55:40.863" v="572" actId="1076"/>
          <ac:spMkLst>
            <pc:docMk/>
            <pc:sldMk cId="2234093275" sldId="315"/>
            <ac:spMk id="16" creationId="{098197F4-512F-444B-BE05-263123B6CE19}"/>
          </ac:spMkLst>
        </pc:spChg>
      </pc:sldChg>
    </pc:docChg>
  </pc:docChgLst>
  <pc:docChgLst>
    <pc:chgData name="Guido Folchi" userId="OLgs3HXwDzdUa8Dw/vLpESmDuV7qov1wOhX6UYgpAIY=" providerId="None" clId="Web-{7F1B6DA1-FC64-4CA0-81F2-F9699773876F}"/>
    <pc:docChg chg="modSld">
      <pc:chgData name="Guido Folchi" userId="OLgs3HXwDzdUa8Dw/vLpESmDuV7qov1wOhX6UYgpAIY=" providerId="None" clId="Web-{7F1B6DA1-FC64-4CA0-81F2-F9699773876F}" dt="2020-09-22T14:56:03.792" v="66" actId="20577"/>
      <pc:docMkLst>
        <pc:docMk/>
      </pc:docMkLst>
      <pc:sldChg chg="modSp delCm">
        <pc:chgData name="Guido Folchi" userId="OLgs3HXwDzdUa8Dw/vLpESmDuV7qov1wOhX6UYgpAIY=" providerId="None" clId="Web-{7F1B6DA1-FC64-4CA0-81F2-F9699773876F}" dt="2020-09-22T14:56:03.792" v="65" actId="20577"/>
        <pc:sldMkLst>
          <pc:docMk/>
          <pc:sldMk cId="59711765" sldId="258"/>
        </pc:sldMkLst>
        <pc:spChg chg="mod">
          <ac:chgData name="Guido Folchi" userId="OLgs3HXwDzdUa8Dw/vLpESmDuV7qov1wOhX6UYgpAIY=" providerId="None" clId="Web-{7F1B6DA1-FC64-4CA0-81F2-F9699773876F}" dt="2020-09-22T14:55:44.839" v="31" actId="20577"/>
          <ac:spMkLst>
            <pc:docMk/>
            <pc:sldMk cId="59711765" sldId="258"/>
            <ac:spMk id="18" creationId="{E3C46810-D673-4562-9A98-925A4B29ABBB}"/>
          </ac:spMkLst>
        </pc:spChg>
        <pc:spChg chg="mod">
          <ac:chgData name="Guido Folchi" userId="OLgs3HXwDzdUa8Dw/vLpESmDuV7qov1wOhX6UYgpAIY=" providerId="None" clId="Web-{7F1B6DA1-FC64-4CA0-81F2-F9699773876F}" dt="2020-09-22T14:56:03.792" v="65" actId="20577"/>
          <ac:spMkLst>
            <pc:docMk/>
            <pc:sldMk cId="59711765" sldId="258"/>
            <ac:spMk id="20" creationId="{611E6F3D-6B34-47B7-B430-9D686F7E2B45}"/>
          </ac:spMkLst>
        </pc:spChg>
      </pc:sldChg>
    </pc:docChg>
  </pc:docChgLst>
  <pc:docChgLst>
    <pc:chgData name="Guido Folchi" userId="OLgs3HXwDzdUa8Dw/vLpESmDuV7qov1wOhX6UYgpAIY=" providerId="None" clId="Web-{541E7858-BBB2-47BA-AFE5-006E47BC039F}"/>
    <pc:docChg chg="modSld">
      <pc:chgData name="Guido Folchi" userId="OLgs3HXwDzdUa8Dw/vLpESmDuV7qov1wOhX6UYgpAIY=" providerId="None" clId="Web-{541E7858-BBB2-47BA-AFE5-006E47BC039F}" dt="2020-09-30T07:10:03.300" v="14" actId="20577"/>
      <pc:docMkLst>
        <pc:docMk/>
      </pc:docMkLst>
      <pc:sldChg chg="modSp">
        <pc:chgData name="Guido Folchi" userId="OLgs3HXwDzdUa8Dw/vLpESmDuV7qov1wOhX6UYgpAIY=" providerId="None" clId="Web-{541E7858-BBB2-47BA-AFE5-006E47BC039F}" dt="2020-09-30T07:10:03.300" v="13" actId="20577"/>
        <pc:sldMkLst>
          <pc:docMk/>
          <pc:sldMk cId="1248385638" sldId="306"/>
        </pc:sldMkLst>
        <pc:spChg chg="mod">
          <ac:chgData name="Guido Folchi" userId="OLgs3HXwDzdUa8Dw/vLpESmDuV7qov1wOhX6UYgpAIY=" providerId="None" clId="Web-{541E7858-BBB2-47BA-AFE5-006E47BC039F}" dt="2020-09-30T07:10:03.300" v="13" actId="20577"/>
          <ac:spMkLst>
            <pc:docMk/>
            <pc:sldMk cId="1248385638" sldId="306"/>
            <ac:spMk id="2" creationId="{3C0DEAC2-A9C9-4F7A-8F8B-5355EE105A15}"/>
          </ac:spMkLst>
        </pc:spChg>
      </pc:sldChg>
    </pc:docChg>
  </pc:docChgLst>
  <pc:docChgLst>
    <pc:chgData name="Guido Folchi" userId="OLgs3HXwDzdUa8Dw/vLpESmDuV7qov1wOhX6UYgpAIY=" providerId="None" clId="Web-{80B58F0D-280A-4F0E-83ED-D96ED569C6EC}"/>
    <pc:docChg chg="modSld">
      <pc:chgData name="Guido Folchi" userId="OLgs3HXwDzdUa8Dw/vLpESmDuV7qov1wOhX6UYgpAIY=" providerId="None" clId="Web-{80B58F0D-280A-4F0E-83ED-D96ED569C6EC}" dt="2020-09-28T10:59:21.618" v="7" actId="1076"/>
      <pc:docMkLst>
        <pc:docMk/>
      </pc:docMkLst>
      <pc:sldChg chg="modSp">
        <pc:chgData name="Guido Folchi" userId="OLgs3HXwDzdUa8Dw/vLpESmDuV7qov1wOhX6UYgpAIY=" providerId="None" clId="Web-{80B58F0D-280A-4F0E-83ED-D96ED569C6EC}" dt="2020-09-28T10:59:21.618" v="7" actId="1076"/>
        <pc:sldMkLst>
          <pc:docMk/>
          <pc:sldMk cId="2063776963" sldId="280"/>
        </pc:sldMkLst>
        <pc:spChg chg="mod">
          <ac:chgData name="Guido Folchi" userId="OLgs3HXwDzdUa8Dw/vLpESmDuV7qov1wOhX6UYgpAIY=" providerId="None" clId="Web-{80B58F0D-280A-4F0E-83ED-D96ED569C6EC}" dt="2020-09-28T10:59:21.618" v="7" actId="1076"/>
          <ac:spMkLst>
            <pc:docMk/>
            <pc:sldMk cId="2063776963" sldId="280"/>
            <ac:spMk id="2" creationId="{835F1868-28A7-48ED-A6CE-BD314E3EC662}"/>
          </ac:spMkLst>
        </pc:spChg>
      </pc:sldChg>
    </pc:docChg>
  </pc:docChgLst>
  <pc:docChgLst>
    <pc:chgData name="Guido Folchi" userId="OLgs3HXwDzdUa8Dw/vLpESmDuV7qov1wOhX6UYgpAIY=" providerId="None" clId="Web-{AFB0BE0B-CE6B-41C1-8F82-BC040AC9E788}"/>
    <pc:docChg chg="modSld">
      <pc:chgData name="Guido Folchi" userId="OLgs3HXwDzdUa8Dw/vLpESmDuV7qov1wOhX6UYgpAIY=" providerId="None" clId="Web-{AFB0BE0B-CE6B-41C1-8F82-BC040AC9E788}" dt="2020-09-23T09:28:36.056" v="29" actId="20577"/>
      <pc:docMkLst>
        <pc:docMk/>
      </pc:docMkLst>
      <pc:sldChg chg="modSp">
        <pc:chgData name="Guido Folchi" userId="OLgs3HXwDzdUa8Dw/vLpESmDuV7qov1wOhX6UYgpAIY=" providerId="None" clId="Web-{AFB0BE0B-CE6B-41C1-8F82-BC040AC9E788}" dt="2020-09-23T09:26:04.746" v="4" actId="1076"/>
        <pc:sldMkLst>
          <pc:docMk/>
          <pc:sldMk cId="906721741" sldId="274"/>
        </pc:sldMkLst>
        <pc:spChg chg="mod">
          <ac:chgData name="Guido Folchi" userId="OLgs3HXwDzdUa8Dw/vLpESmDuV7qov1wOhX6UYgpAIY=" providerId="None" clId="Web-{AFB0BE0B-CE6B-41C1-8F82-BC040AC9E788}" dt="2020-09-23T09:26:04.746" v="4" actId="1076"/>
          <ac:spMkLst>
            <pc:docMk/>
            <pc:sldMk cId="906721741" sldId="274"/>
            <ac:spMk id="30" creationId="{83D13168-34D4-EB4A-BAF5-1AE7E3B8D86F}"/>
          </ac:spMkLst>
        </pc:spChg>
      </pc:sldChg>
      <pc:sldChg chg="modSp">
        <pc:chgData name="Guido Folchi" userId="OLgs3HXwDzdUa8Dw/vLpESmDuV7qov1wOhX6UYgpAIY=" providerId="None" clId="Web-{AFB0BE0B-CE6B-41C1-8F82-BC040AC9E788}" dt="2020-09-23T09:28:08.257" v="27" actId="20577"/>
        <pc:sldMkLst>
          <pc:docMk/>
          <pc:sldMk cId="3932049515" sldId="310"/>
        </pc:sldMkLst>
        <pc:spChg chg="mod">
          <ac:chgData name="Guido Folchi" userId="OLgs3HXwDzdUa8Dw/vLpESmDuV7qov1wOhX6UYgpAIY=" providerId="None" clId="Web-{AFB0BE0B-CE6B-41C1-8F82-BC040AC9E788}" dt="2020-09-23T09:28:08.257" v="27" actId="20577"/>
          <ac:spMkLst>
            <pc:docMk/>
            <pc:sldMk cId="3932049515" sldId="310"/>
            <ac:spMk id="18" creationId="{2DD3CA20-3B36-3C4B-908E-99F8E7CA350B}"/>
          </ac:spMkLst>
        </pc:spChg>
      </pc:sldChg>
    </pc:docChg>
  </pc:docChgLst>
  <pc:docChgLst>
    <pc:chgData name="Guido Folchi" userId="OLgs3HXwDzdUa8Dw/vLpESmDuV7qov1wOhX6UYgpAIY=" providerId="None" clId="Web-{F178DBD5-A74F-4E85-9E81-7D56AC60E956}"/>
    <pc:docChg chg="modSld">
      <pc:chgData name="Guido Folchi" userId="OLgs3HXwDzdUa8Dw/vLpESmDuV7qov1wOhX6UYgpAIY=" providerId="None" clId="Web-{F178DBD5-A74F-4E85-9E81-7D56AC60E956}" dt="2020-09-29T15:42:01.737" v="20" actId="20577"/>
      <pc:docMkLst>
        <pc:docMk/>
      </pc:docMkLst>
      <pc:sldChg chg="modSp">
        <pc:chgData name="Guido Folchi" userId="OLgs3HXwDzdUa8Dw/vLpESmDuV7qov1wOhX6UYgpAIY=" providerId="None" clId="Web-{F178DBD5-A74F-4E85-9E81-7D56AC60E956}" dt="2020-09-29T15:41:59.956" v="18" actId="20577"/>
        <pc:sldMkLst>
          <pc:docMk/>
          <pc:sldMk cId="59711765" sldId="258"/>
        </pc:sldMkLst>
        <pc:spChg chg="mod">
          <ac:chgData name="Guido Folchi" userId="OLgs3HXwDzdUa8Dw/vLpESmDuV7qov1wOhX6UYgpAIY=" providerId="None" clId="Web-{F178DBD5-A74F-4E85-9E81-7D56AC60E956}" dt="2020-09-29T15:41:59.956" v="18" actId="20577"/>
          <ac:spMkLst>
            <pc:docMk/>
            <pc:sldMk cId="59711765" sldId="258"/>
            <ac:spMk id="18" creationId="{E3C46810-D673-4562-9A98-925A4B29ABBB}"/>
          </ac:spMkLst>
        </pc:spChg>
      </pc:sldChg>
    </pc:docChg>
  </pc:docChgLst>
  <pc:docChgLst>
    <pc:chgData name="Guido Folchi" userId="OLgs3HXwDzdUa8Dw/vLpESmDuV7qov1wOhX6UYgpAIY=" providerId="None" clId="Web-{50CA2DBB-6F2A-4545-B92E-3FBA833AB93B}"/>
    <pc:docChg chg="modSld">
      <pc:chgData name="Guido Folchi" userId="OLgs3HXwDzdUa8Dw/vLpESmDuV7qov1wOhX6UYgpAIY=" providerId="None" clId="Web-{50CA2DBB-6F2A-4545-B92E-3FBA833AB93B}" dt="2020-09-28T11:16:18.995" v="7" actId="20577"/>
      <pc:docMkLst>
        <pc:docMk/>
      </pc:docMkLst>
      <pc:sldChg chg="modSp">
        <pc:chgData name="Guido Folchi" userId="OLgs3HXwDzdUa8Dw/vLpESmDuV7qov1wOhX6UYgpAIY=" providerId="None" clId="Web-{50CA2DBB-6F2A-4545-B92E-3FBA833AB93B}" dt="2020-09-28T11:16:18.995" v="6" actId="20577"/>
        <pc:sldMkLst>
          <pc:docMk/>
          <pc:sldMk cId="3077514588" sldId="305"/>
        </pc:sldMkLst>
        <pc:spChg chg="mod">
          <ac:chgData name="Guido Folchi" userId="OLgs3HXwDzdUa8Dw/vLpESmDuV7qov1wOhX6UYgpAIY=" providerId="None" clId="Web-{50CA2DBB-6F2A-4545-B92E-3FBA833AB93B}" dt="2020-09-28T11:16:18.995" v="6" actId="20577"/>
          <ac:spMkLst>
            <pc:docMk/>
            <pc:sldMk cId="3077514588" sldId="305"/>
            <ac:spMk id="13" creationId="{9E278D40-E9D3-9A4C-9589-5BF7C79E8650}"/>
          </ac:spMkLst>
        </pc:spChg>
      </pc:sldChg>
    </pc:docChg>
  </pc:docChgLst>
  <pc:docChgLst>
    <pc:chgData name="Guido Folchi" userId="OLgs3HXwDzdUa8Dw/vLpESmDuV7qov1wOhX6UYgpAIY=" providerId="None" clId="Web-{D6EF2736-E0B4-449F-9704-E7093E902573}"/>
    <pc:docChg chg="modSld">
      <pc:chgData name="Guido Folchi" userId="OLgs3HXwDzdUa8Dw/vLpESmDuV7qov1wOhX6UYgpAIY=" providerId="None" clId="Web-{D6EF2736-E0B4-449F-9704-E7093E902573}" dt="2020-09-30T07:22:38.727" v="37" actId="1076"/>
      <pc:docMkLst>
        <pc:docMk/>
      </pc:docMkLst>
      <pc:sldChg chg="addSp delSp modSp">
        <pc:chgData name="Guido Folchi" userId="OLgs3HXwDzdUa8Dw/vLpESmDuV7qov1wOhX6UYgpAIY=" providerId="None" clId="Web-{D6EF2736-E0B4-449F-9704-E7093E902573}" dt="2020-09-30T07:20:35.506" v="16" actId="1076"/>
        <pc:sldMkLst>
          <pc:docMk/>
          <pc:sldMk cId="522979089" sldId="267"/>
        </pc:sldMkLst>
        <pc:spChg chg="mod">
          <ac:chgData name="Guido Folchi" userId="OLgs3HXwDzdUa8Dw/vLpESmDuV7qov1wOhX6UYgpAIY=" providerId="None" clId="Web-{D6EF2736-E0B4-449F-9704-E7093E902573}" dt="2020-09-30T07:20:08.318" v="12" actId="1076"/>
          <ac:spMkLst>
            <pc:docMk/>
            <pc:sldMk cId="522979089" sldId="267"/>
            <ac:spMk id="4" creationId="{53300D5C-2043-4340-9EF6-477F61715F5A}"/>
          </ac:spMkLst>
        </pc:spChg>
        <pc:spChg chg="mod">
          <ac:chgData name="Guido Folchi" userId="OLgs3HXwDzdUa8Dw/vLpESmDuV7qov1wOhX6UYgpAIY=" providerId="None" clId="Web-{D6EF2736-E0B4-449F-9704-E7093E902573}" dt="2020-09-30T07:19:59.161" v="11" actId="1076"/>
          <ac:spMkLst>
            <pc:docMk/>
            <pc:sldMk cId="522979089" sldId="267"/>
            <ac:spMk id="14" creationId="{7816EEFC-F15B-FA4B-9B5C-618951C7D4E3}"/>
          </ac:spMkLst>
        </pc:spChg>
        <pc:picChg chg="add mod">
          <ac:chgData name="Guido Folchi" userId="OLgs3HXwDzdUa8Dw/vLpESmDuV7qov1wOhX6UYgpAIY=" providerId="None" clId="Web-{D6EF2736-E0B4-449F-9704-E7093E902573}" dt="2020-09-30T07:20:35.506" v="16" actId="1076"/>
          <ac:picMkLst>
            <pc:docMk/>
            <pc:sldMk cId="522979089" sldId="267"/>
            <ac:picMk id="2" creationId="{A3DB1C18-2E86-46A3-9B7E-639E422D45F3}"/>
          </ac:picMkLst>
        </pc:picChg>
        <pc:picChg chg="del">
          <ac:chgData name="Guido Folchi" userId="OLgs3HXwDzdUa8Dw/vLpESmDuV7qov1wOhX6UYgpAIY=" providerId="None" clId="Web-{D6EF2736-E0B4-449F-9704-E7093E902573}" dt="2020-09-30T07:18:58.473" v="0"/>
          <ac:picMkLst>
            <pc:docMk/>
            <pc:sldMk cId="522979089" sldId="267"/>
            <ac:picMk id="6" creationId="{350A03E0-B656-4A4D-A987-B4F6423DC29A}"/>
          </ac:picMkLst>
        </pc:picChg>
      </pc:sldChg>
      <pc:sldChg chg="modSp">
        <pc:chgData name="Guido Folchi" userId="OLgs3HXwDzdUa8Dw/vLpESmDuV7qov1wOhX6UYgpAIY=" providerId="None" clId="Web-{D6EF2736-E0B4-449F-9704-E7093E902573}" dt="2020-09-30T07:22:38.727" v="37" actId="1076"/>
        <pc:sldMkLst>
          <pc:docMk/>
          <pc:sldMk cId="527945966" sldId="273"/>
        </pc:sldMkLst>
        <pc:spChg chg="mod">
          <ac:chgData name="Guido Folchi" userId="OLgs3HXwDzdUa8Dw/vLpESmDuV7qov1wOhX6UYgpAIY=" providerId="None" clId="Web-{D6EF2736-E0B4-449F-9704-E7093E902573}" dt="2020-09-30T07:22:17.742" v="36" actId="20577"/>
          <ac:spMkLst>
            <pc:docMk/>
            <pc:sldMk cId="527945966" sldId="273"/>
            <ac:spMk id="19" creationId="{815A42D5-4683-4898-A44E-E26E4033FE3A}"/>
          </ac:spMkLst>
        </pc:spChg>
        <pc:spChg chg="mod">
          <ac:chgData name="Guido Folchi" userId="OLgs3HXwDzdUa8Dw/vLpESmDuV7qov1wOhX6UYgpAIY=" providerId="None" clId="Web-{D6EF2736-E0B4-449F-9704-E7093E902573}" dt="2020-09-30T07:22:38.727" v="37" actId="1076"/>
          <ac:spMkLst>
            <pc:docMk/>
            <pc:sldMk cId="527945966" sldId="273"/>
            <ac:spMk id="24" creationId="{7B7895AE-7192-48B5-BF9B-3E5A78B79266}"/>
          </ac:spMkLst>
        </pc:spChg>
      </pc:sldChg>
    </pc:docChg>
  </pc:docChgLst>
  <pc:docChgLst>
    <pc:chgData name="Guido Folchi" userId="OLgs3HXwDzdUa8Dw/vLpESmDuV7qov1wOhX6UYgpAIY=" providerId="None" clId="Web-{02A62B1B-6065-4B13-9FD7-8BCE54E33E04}"/>
    <pc:docChg chg="delSld modSld">
      <pc:chgData name="Guido Folchi" userId="OLgs3HXwDzdUa8Dw/vLpESmDuV7qov1wOhX6UYgpAIY=" providerId="None" clId="Web-{02A62B1B-6065-4B13-9FD7-8BCE54E33E04}" dt="2020-09-30T12:15:39.880" v="3" actId="1076"/>
      <pc:docMkLst>
        <pc:docMk/>
      </pc:docMkLst>
      <pc:sldChg chg="modSp">
        <pc:chgData name="Guido Folchi" userId="OLgs3HXwDzdUa8Dw/vLpESmDuV7qov1wOhX6UYgpAIY=" providerId="None" clId="Web-{02A62B1B-6065-4B13-9FD7-8BCE54E33E04}" dt="2020-09-30T12:15:39.880" v="3" actId="1076"/>
        <pc:sldMkLst>
          <pc:docMk/>
          <pc:sldMk cId="59711765" sldId="258"/>
        </pc:sldMkLst>
        <pc:spChg chg="mod">
          <ac:chgData name="Guido Folchi" userId="OLgs3HXwDzdUa8Dw/vLpESmDuV7qov1wOhX6UYgpAIY=" providerId="None" clId="Web-{02A62B1B-6065-4B13-9FD7-8BCE54E33E04}" dt="2020-09-30T12:15:39.880" v="3" actId="1076"/>
          <ac:spMkLst>
            <pc:docMk/>
            <pc:sldMk cId="59711765" sldId="258"/>
            <ac:spMk id="20" creationId="{611E6F3D-6B34-47B7-B430-9D686F7E2B45}"/>
          </ac:spMkLst>
        </pc:spChg>
      </pc:sldChg>
      <pc:sldChg chg="del modNotes">
        <pc:chgData name="Guido Folchi" userId="OLgs3HXwDzdUa8Dw/vLpESmDuV7qov1wOhX6UYgpAIY=" providerId="None" clId="Web-{02A62B1B-6065-4B13-9FD7-8BCE54E33E04}" dt="2020-09-30T12:14:28.628" v="1"/>
        <pc:sldMkLst>
          <pc:docMk/>
          <pc:sldMk cId="3932049515" sldId="310"/>
        </pc:sldMkLst>
      </pc:sldChg>
      <pc:sldChg chg="del">
        <pc:chgData name="Guido Folchi" userId="OLgs3HXwDzdUa8Dw/vLpESmDuV7qov1wOhX6UYgpAIY=" providerId="None" clId="Web-{02A62B1B-6065-4B13-9FD7-8BCE54E33E04}" dt="2020-09-30T12:14:33.472" v="2"/>
        <pc:sldMkLst>
          <pc:docMk/>
          <pc:sldMk cId="211751535" sldId="313"/>
        </pc:sldMkLst>
      </pc:sldChg>
    </pc:docChg>
  </pc:docChgLst>
  <pc:docChgLst>
    <pc:chgData name="Guido Folchi" userId="OLgs3HXwDzdUa8Dw/vLpESmDuV7qov1wOhX6UYgpAIY=" providerId="None" clId="Web-{E2DCEF8C-6EAB-4393-A9CE-7220AB08DF61}"/>
    <pc:docChg chg="modSld">
      <pc:chgData name="Guido Folchi" userId="OLgs3HXwDzdUa8Dw/vLpESmDuV7qov1wOhX6UYgpAIY=" providerId="None" clId="Web-{E2DCEF8C-6EAB-4393-A9CE-7220AB08DF61}" dt="2020-09-30T07:00:53.241" v="303" actId="20577"/>
      <pc:docMkLst>
        <pc:docMk/>
      </pc:docMkLst>
      <pc:sldChg chg="delSp modSp">
        <pc:chgData name="Guido Folchi" userId="OLgs3HXwDzdUa8Dw/vLpESmDuV7qov1wOhX6UYgpAIY=" providerId="None" clId="Web-{E2DCEF8C-6EAB-4393-A9CE-7220AB08DF61}" dt="2020-09-30T06:57:16.689" v="1" actId="1076"/>
        <pc:sldMkLst>
          <pc:docMk/>
          <pc:sldMk cId="3322861094" sldId="299"/>
        </pc:sldMkLst>
        <pc:picChg chg="del">
          <ac:chgData name="Guido Folchi" userId="OLgs3HXwDzdUa8Dw/vLpESmDuV7qov1wOhX6UYgpAIY=" providerId="None" clId="Web-{E2DCEF8C-6EAB-4393-A9CE-7220AB08DF61}" dt="2020-09-30T06:57:09.595" v="0"/>
          <ac:picMkLst>
            <pc:docMk/>
            <pc:sldMk cId="3322861094" sldId="299"/>
            <ac:picMk id="2" creationId="{C956DB19-F84A-484B-B488-E3647381ED61}"/>
          </ac:picMkLst>
        </pc:picChg>
        <pc:picChg chg="mod">
          <ac:chgData name="Guido Folchi" userId="OLgs3HXwDzdUa8Dw/vLpESmDuV7qov1wOhX6UYgpAIY=" providerId="None" clId="Web-{E2DCEF8C-6EAB-4393-A9CE-7220AB08DF61}" dt="2020-09-30T06:57:16.689" v="1" actId="1076"/>
          <ac:picMkLst>
            <pc:docMk/>
            <pc:sldMk cId="3322861094" sldId="299"/>
            <ac:picMk id="6" creationId="{85445CAA-DBA8-407C-8037-5BBCB2E6636D}"/>
          </ac:picMkLst>
        </pc:picChg>
      </pc:sldChg>
      <pc:sldChg chg="modSp">
        <pc:chgData name="Guido Folchi" userId="OLgs3HXwDzdUa8Dw/vLpESmDuV7qov1wOhX6UYgpAIY=" providerId="None" clId="Web-{E2DCEF8C-6EAB-4393-A9CE-7220AB08DF61}" dt="2020-09-30T07:00:53.241" v="302" actId="20577"/>
        <pc:sldMkLst>
          <pc:docMk/>
          <pc:sldMk cId="1248385638" sldId="306"/>
        </pc:sldMkLst>
        <pc:spChg chg="mod">
          <ac:chgData name="Guido Folchi" userId="OLgs3HXwDzdUa8Dw/vLpESmDuV7qov1wOhX6UYgpAIY=" providerId="None" clId="Web-{E2DCEF8C-6EAB-4393-A9CE-7220AB08DF61}" dt="2020-09-30T07:00:53.241" v="302" actId="20577"/>
          <ac:spMkLst>
            <pc:docMk/>
            <pc:sldMk cId="1248385638" sldId="306"/>
            <ac:spMk id="2" creationId="{3C0DEAC2-A9C9-4F7A-8F8B-5355EE105A15}"/>
          </ac:spMkLst>
        </pc:spChg>
      </pc:sldChg>
    </pc:docChg>
  </pc:docChgLst>
  <pc:docChgLst>
    <pc:chgData name="Guido Folchi" userId="OLgs3HXwDzdUa8Dw/vLpESmDuV7qov1wOhX6UYgpAIY=" providerId="None" clId="Web-{AAF01950-3316-4CE9-A101-80364932AFAA}"/>
    <pc:docChg chg="modSld">
      <pc:chgData name="Guido Folchi" userId="OLgs3HXwDzdUa8Dw/vLpESmDuV7qov1wOhX6UYgpAIY=" providerId="None" clId="Web-{AAF01950-3316-4CE9-A101-80364932AFAA}" dt="2020-09-28T07:07:56.221" v="1160" actId="20577"/>
      <pc:docMkLst>
        <pc:docMk/>
      </pc:docMkLst>
      <pc:sldChg chg="modSp">
        <pc:chgData name="Guido Folchi" userId="OLgs3HXwDzdUa8Dw/vLpESmDuV7qov1wOhX6UYgpAIY=" providerId="None" clId="Web-{AAF01950-3316-4CE9-A101-80364932AFAA}" dt="2020-09-28T07:07:54.034" v="1158" actId="20577"/>
        <pc:sldMkLst>
          <pc:docMk/>
          <pc:sldMk cId="3077514588" sldId="305"/>
        </pc:sldMkLst>
        <pc:spChg chg="mod">
          <ac:chgData name="Guido Folchi" userId="OLgs3HXwDzdUa8Dw/vLpESmDuV7qov1wOhX6UYgpAIY=" providerId="None" clId="Web-{AAF01950-3316-4CE9-A101-80364932AFAA}" dt="2020-09-28T07:06:49.141" v="1144" actId="1076"/>
          <ac:spMkLst>
            <pc:docMk/>
            <pc:sldMk cId="3077514588" sldId="305"/>
            <ac:spMk id="9" creationId="{7DE65B4B-3E37-9F46-83EF-398946AA6778}"/>
          </ac:spMkLst>
        </pc:spChg>
        <pc:spChg chg="mod">
          <ac:chgData name="Guido Folchi" userId="OLgs3HXwDzdUa8Dw/vLpESmDuV7qov1wOhX6UYgpAIY=" providerId="None" clId="Web-{AAF01950-3316-4CE9-A101-80364932AFAA}" dt="2020-09-28T07:06:52.923" v="1145" actId="1076"/>
          <ac:spMkLst>
            <pc:docMk/>
            <pc:sldMk cId="3077514588" sldId="305"/>
            <ac:spMk id="10" creationId="{871631E0-17E3-0242-A61A-A754D839CC8D}"/>
          </ac:spMkLst>
        </pc:spChg>
        <pc:spChg chg="mod">
          <ac:chgData name="Guido Folchi" userId="OLgs3HXwDzdUa8Dw/vLpESmDuV7qov1wOhX6UYgpAIY=" providerId="None" clId="Web-{AAF01950-3316-4CE9-A101-80364932AFAA}" dt="2020-09-28T07:06:56.141" v="1146" actId="1076"/>
          <ac:spMkLst>
            <pc:docMk/>
            <pc:sldMk cId="3077514588" sldId="305"/>
            <ac:spMk id="11" creationId="{5E8B22EC-5FE3-0F46-A3CC-0E1D575A7CF8}"/>
          </ac:spMkLst>
        </pc:spChg>
        <pc:spChg chg="mod">
          <ac:chgData name="Guido Folchi" userId="OLgs3HXwDzdUa8Dw/vLpESmDuV7qov1wOhX6UYgpAIY=" providerId="None" clId="Web-{AAF01950-3316-4CE9-A101-80364932AFAA}" dt="2020-09-28T07:07:54.034" v="1158" actId="20577"/>
          <ac:spMkLst>
            <pc:docMk/>
            <pc:sldMk cId="3077514588" sldId="305"/>
            <ac:spMk id="13" creationId="{9E278D40-E9D3-9A4C-9589-5BF7C79E8650}"/>
          </ac:spMkLst>
        </pc:spChg>
      </pc:sldChg>
    </pc:docChg>
  </pc:docChgLst>
  <pc:docChgLst>
    <pc:chgData name="Guido Folchi" userId="OLgs3HXwDzdUa8Dw/vLpESmDuV7qov1wOhX6UYgpAIY=" providerId="None" clId="Web-{85C7C98A-146D-45FD-A50F-2E6C49EEF9C4}"/>
    <pc:docChg chg="modSld">
      <pc:chgData name="Guido Folchi" userId="OLgs3HXwDzdUa8Dw/vLpESmDuV7qov1wOhX6UYgpAIY=" providerId="None" clId="Web-{85C7C98A-146D-45FD-A50F-2E6C49EEF9C4}" dt="2020-09-29T14:18:38.449" v="513" actId="20577"/>
      <pc:docMkLst>
        <pc:docMk/>
      </pc:docMkLst>
      <pc:sldChg chg="modSp">
        <pc:chgData name="Guido Folchi" userId="OLgs3HXwDzdUa8Dw/vLpESmDuV7qov1wOhX6UYgpAIY=" providerId="None" clId="Web-{85C7C98A-146D-45FD-A50F-2E6C49EEF9C4}" dt="2020-09-29T14:14:39.443" v="469" actId="20577"/>
        <pc:sldMkLst>
          <pc:docMk/>
          <pc:sldMk cId="906721741" sldId="274"/>
        </pc:sldMkLst>
        <pc:spChg chg="mod">
          <ac:chgData name="Guido Folchi" userId="OLgs3HXwDzdUa8Dw/vLpESmDuV7qov1wOhX6UYgpAIY=" providerId="None" clId="Web-{85C7C98A-146D-45FD-A50F-2E6C49EEF9C4}" dt="2020-09-29T14:14:39.443" v="469" actId="20577"/>
          <ac:spMkLst>
            <pc:docMk/>
            <pc:sldMk cId="906721741" sldId="274"/>
            <ac:spMk id="32" creationId="{75E1DFDF-2225-5B42-A9FE-5810284B9831}"/>
          </ac:spMkLst>
        </pc:spChg>
      </pc:sldChg>
      <pc:sldChg chg="modSp">
        <pc:chgData name="Guido Folchi" userId="OLgs3HXwDzdUa8Dw/vLpESmDuV7qov1wOhX6UYgpAIY=" providerId="None" clId="Web-{85C7C98A-146D-45FD-A50F-2E6C49EEF9C4}" dt="2020-09-29T14:17:31.119" v="511" actId="20577"/>
        <pc:sldMkLst>
          <pc:docMk/>
          <pc:sldMk cId="1122820040" sldId="276"/>
        </pc:sldMkLst>
        <pc:spChg chg="mod">
          <ac:chgData name="Guido Folchi" userId="OLgs3HXwDzdUa8Dw/vLpESmDuV7qov1wOhX6UYgpAIY=" providerId="None" clId="Web-{85C7C98A-146D-45FD-A50F-2E6C49EEF9C4}" dt="2020-09-29T14:17:31.119" v="511" actId="20577"/>
          <ac:spMkLst>
            <pc:docMk/>
            <pc:sldMk cId="1122820040" sldId="276"/>
            <ac:spMk id="35" creationId="{BF63C219-CBF4-F746-A1B4-F777D5F531D3}"/>
          </ac:spMkLst>
        </pc:spChg>
      </pc:sldChg>
      <pc:sldChg chg="modSp">
        <pc:chgData name="Guido Folchi" userId="OLgs3HXwDzdUa8Dw/vLpESmDuV7qov1wOhX6UYgpAIY=" providerId="None" clId="Web-{85C7C98A-146D-45FD-A50F-2E6C49EEF9C4}" dt="2020-09-29T14:11:29.125" v="438" actId="14100"/>
        <pc:sldMkLst>
          <pc:docMk/>
          <pc:sldMk cId="4201982231" sldId="277"/>
        </pc:sldMkLst>
        <pc:spChg chg="mod">
          <ac:chgData name="Guido Folchi" userId="OLgs3HXwDzdUa8Dw/vLpESmDuV7qov1wOhX6UYgpAIY=" providerId="None" clId="Web-{85C7C98A-146D-45FD-A50F-2E6C49EEF9C4}" dt="2020-09-29T14:10:57.374" v="433" actId="1076"/>
          <ac:spMkLst>
            <pc:docMk/>
            <pc:sldMk cId="4201982231" sldId="277"/>
            <ac:spMk id="19" creationId="{C61EE1C7-9713-014A-9413-13BC927AB187}"/>
          </ac:spMkLst>
        </pc:spChg>
        <pc:spChg chg="mod">
          <ac:chgData name="Guido Folchi" userId="OLgs3HXwDzdUa8Dw/vLpESmDuV7qov1wOhX6UYgpAIY=" providerId="None" clId="Web-{85C7C98A-146D-45FD-A50F-2E6C49EEF9C4}" dt="2020-09-29T14:11:01.374" v="434" actId="1076"/>
          <ac:spMkLst>
            <pc:docMk/>
            <pc:sldMk cId="4201982231" sldId="277"/>
            <ac:spMk id="20" creationId="{0CCF2EB0-4BE9-6D48-A95F-B6DCC57330E5}"/>
          </ac:spMkLst>
        </pc:spChg>
        <pc:spChg chg="mod">
          <ac:chgData name="Guido Folchi" userId="OLgs3HXwDzdUa8Dw/vLpESmDuV7qov1wOhX6UYgpAIY=" providerId="None" clId="Web-{85C7C98A-146D-45FD-A50F-2E6C49EEF9C4}" dt="2020-09-29T14:10:48.499" v="431" actId="14100"/>
          <ac:spMkLst>
            <pc:docMk/>
            <pc:sldMk cId="4201982231" sldId="277"/>
            <ac:spMk id="24" creationId="{35925C76-D0D7-F341-8AD8-54F1DC94EF73}"/>
          </ac:spMkLst>
        </pc:spChg>
        <pc:spChg chg="mod">
          <ac:chgData name="Guido Folchi" userId="OLgs3HXwDzdUa8Dw/vLpESmDuV7qov1wOhX6UYgpAIY=" providerId="None" clId="Web-{85C7C98A-146D-45FD-A50F-2E6C49EEF9C4}" dt="2020-09-29T14:11:07.906" v="435" actId="1076"/>
          <ac:spMkLst>
            <pc:docMk/>
            <pc:sldMk cId="4201982231" sldId="277"/>
            <ac:spMk id="25" creationId="{45D12AC1-609C-6340-9499-DFE2DCC16521}"/>
          </ac:spMkLst>
        </pc:spChg>
        <pc:spChg chg="mod">
          <ac:chgData name="Guido Folchi" userId="OLgs3HXwDzdUa8Dw/vLpESmDuV7qov1wOhX6UYgpAIY=" providerId="None" clId="Web-{85C7C98A-146D-45FD-A50F-2E6C49EEF9C4}" dt="2020-09-29T14:11:29.125" v="438" actId="14100"/>
          <ac:spMkLst>
            <pc:docMk/>
            <pc:sldMk cId="4201982231" sldId="277"/>
            <ac:spMk id="31" creationId="{55C8D57B-A338-564B-B0F1-DF2F9BAB1A93}"/>
          </ac:spMkLst>
        </pc:spChg>
        <pc:spChg chg="mod">
          <ac:chgData name="Guido Folchi" userId="OLgs3HXwDzdUa8Dw/vLpESmDuV7qov1wOhX6UYgpAIY=" providerId="None" clId="Web-{85C7C98A-146D-45FD-A50F-2E6C49EEF9C4}" dt="2020-09-29T14:11:23.469" v="437" actId="1076"/>
          <ac:spMkLst>
            <pc:docMk/>
            <pc:sldMk cId="4201982231" sldId="277"/>
            <ac:spMk id="32" creationId="{7B6ECC77-96D4-CB46-AE78-C026B25559F7}"/>
          </ac:spMkLst>
        </pc:spChg>
        <pc:spChg chg="mod">
          <ac:chgData name="Guido Folchi" userId="OLgs3HXwDzdUa8Dw/vLpESmDuV7qov1wOhX6UYgpAIY=" providerId="None" clId="Web-{85C7C98A-146D-45FD-A50F-2E6C49EEF9C4}" dt="2020-09-29T14:11:12.859" v="436" actId="1076"/>
          <ac:spMkLst>
            <pc:docMk/>
            <pc:sldMk cId="4201982231" sldId="277"/>
            <ac:spMk id="35" creationId="{A31B4DDA-F36D-8145-8C30-B0D20A0F97AC}"/>
          </ac:spMkLst>
        </pc:spChg>
        <pc:picChg chg="mod">
          <ac:chgData name="Guido Folchi" userId="OLgs3HXwDzdUa8Dw/vLpESmDuV7qov1wOhX6UYgpAIY=" providerId="None" clId="Web-{85C7C98A-146D-45FD-A50F-2E6C49EEF9C4}" dt="2020-09-29T14:08:31.558" v="409" actId="1076"/>
          <ac:picMkLst>
            <pc:docMk/>
            <pc:sldMk cId="4201982231" sldId="277"/>
            <ac:picMk id="21" creationId="{1B1496F2-F77E-F341-931E-788F11B1E343}"/>
          </ac:picMkLst>
        </pc:picChg>
        <pc:picChg chg="mod">
          <ac:chgData name="Guido Folchi" userId="OLgs3HXwDzdUa8Dw/vLpESmDuV7qov1wOhX6UYgpAIY=" providerId="None" clId="Web-{85C7C98A-146D-45FD-A50F-2E6C49EEF9C4}" dt="2020-09-29T14:10:34.280" v="428" actId="1076"/>
          <ac:picMkLst>
            <pc:docMk/>
            <pc:sldMk cId="4201982231" sldId="277"/>
            <ac:picMk id="33" creationId="{AEBB1AC5-A7EE-8F4F-AB1F-5DC904BD81AB}"/>
          </ac:picMkLst>
        </pc:picChg>
      </pc:sldChg>
      <pc:sldChg chg="modSp">
        <pc:chgData name="Guido Folchi" userId="OLgs3HXwDzdUa8Dw/vLpESmDuV7qov1wOhX6UYgpAIY=" providerId="None" clId="Web-{85C7C98A-146D-45FD-A50F-2E6C49EEF9C4}" dt="2020-09-29T14:18:38.449" v="513" actId="20577"/>
        <pc:sldMkLst>
          <pc:docMk/>
          <pc:sldMk cId="1997791149" sldId="281"/>
        </pc:sldMkLst>
        <pc:spChg chg="mod">
          <ac:chgData name="Guido Folchi" userId="OLgs3HXwDzdUa8Dw/vLpESmDuV7qov1wOhX6UYgpAIY=" providerId="None" clId="Web-{85C7C98A-146D-45FD-A50F-2E6C49EEF9C4}" dt="2020-09-29T14:18:38.449" v="513" actId="20577"/>
          <ac:spMkLst>
            <pc:docMk/>
            <pc:sldMk cId="1997791149" sldId="281"/>
            <ac:spMk id="25" creationId="{F4A9440E-43BC-4431-BAAC-89B68A24C5D7}"/>
          </ac:spMkLst>
        </pc:spChg>
      </pc:sldChg>
      <pc:sldChg chg="addSp modSp">
        <pc:chgData name="Guido Folchi" userId="OLgs3HXwDzdUa8Dw/vLpESmDuV7qov1wOhX6UYgpAIY=" providerId="None" clId="Web-{85C7C98A-146D-45FD-A50F-2E6C49EEF9C4}" dt="2020-09-29T13:53:32.004" v="113" actId="20577"/>
        <pc:sldMkLst>
          <pc:docMk/>
          <pc:sldMk cId="1248385638" sldId="306"/>
        </pc:sldMkLst>
        <pc:spChg chg="add mod">
          <ac:chgData name="Guido Folchi" userId="OLgs3HXwDzdUa8Dw/vLpESmDuV7qov1wOhX6UYgpAIY=" providerId="None" clId="Web-{85C7C98A-146D-45FD-A50F-2E6C49EEF9C4}" dt="2020-09-29T13:53:32.004" v="113" actId="20577"/>
          <ac:spMkLst>
            <pc:docMk/>
            <pc:sldMk cId="1248385638" sldId="306"/>
            <ac:spMk id="2" creationId="{3C0DEAC2-A9C9-4F7A-8F8B-5355EE105A15}"/>
          </ac:spMkLst>
        </pc:spChg>
        <pc:spChg chg="mod">
          <ac:chgData name="Guido Folchi" userId="OLgs3HXwDzdUa8Dw/vLpESmDuV7qov1wOhX6UYgpAIY=" providerId="None" clId="Web-{85C7C98A-146D-45FD-A50F-2E6C49EEF9C4}" dt="2020-09-29T13:48:55.371" v="2" actId="20577"/>
          <ac:spMkLst>
            <pc:docMk/>
            <pc:sldMk cId="1248385638" sldId="306"/>
            <ac:spMk id="9" creationId="{19E2EC72-0E22-9C4C-A0CE-1CB917E84E13}"/>
          </ac:spMkLst>
        </pc:spChg>
      </pc:sldChg>
      <pc:sldChg chg="modSp">
        <pc:chgData name="Guido Folchi" userId="OLgs3HXwDzdUa8Dw/vLpESmDuV7qov1wOhX6UYgpAIY=" providerId="None" clId="Web-{85C7C98A-146D-45FD-A50F-2E6C49EEF9C4}" dt="2020-09-29T13:58:56.981" v="184" actId="20577"/>
        <pc:sldMkLst>
          <pc:docMk/>
          <pc:sldMk cId="2977595231" sldId="309"/>
        </pc:sldMkLst>
        <pc:spChg chg="mod">
          <ac:chgData name="Guido Folchi" userId="OLgs3HXwDzdUa8Dw/vLpESmDuV7qov1wOhX6UYgpAIY=" providerId="None" clId="Web-{85C7C98A-146D-45FD-A50F-2E6C49EEF9C4}" dt="2020-09-29T13:57:27.166" v="162" actId="20577"/>
          <ac:spMkLst>
            <pc:docMk/>
            <pc:sldMk cId="2977595231" sldId="309"/>
            <ac:spMk id="8" creationId="{740AF84B-BE10-7141-BA62-F6D96041C1A8}"/>
          </ac:spMkLst>
        </pc:spChg>
        <pc:spChg chg="mod">
          <ac:chgData name="Guido Folchi" userId="OLgs3HXwDzdUa8Dw/vLpESmDuV7qov1wOhX6UYgpAIY=" providerId="None" clId="Web-{85C7C98A-146D-45FD-A50F-2E6C49EEF9C4}" dt="2020-09-29T13:58:56.981" v="184" actId="20577"/>
          <ac:spMkLst>
            <pc:docMk/>
            <pc:sldMk cId="2977595231" sldId="309"/>
            <ac:spMk id="10" creationId="{2DB7E007-D0A8-9940-AB58-F01DAD76282E}"/>
          </ac:spMkLst>
        </pc:spChg>
      </pc:sldChg>
    </pc:docChg>
  </pc:docChgLst>
  <pc:docChgLst>
    <pc:chgData name="Guido Folchi" userId="OLgs3HXwDzdUa8Dw/vLpESmDuV7qov1wOhX6UYgpAIY=" providerId="None" clId="Web-{AC62EEB9-61D6-41EF-894C-EC25A755896B}"/>
    <pc:docChg chg="modSld">
      <pc:chgData name="Guido Folchi" userId="OLgs3HXwDzdUa8Dw/vLpESmDuV7qov1wOhX6UYgpAIY=" providerId="None" clId="Web-{AC62EEB9-61D6-41EF-894C-EC25A755896B}" dt="2020-09-29T12:01:49.264" v="410" actId="20577"/>
      <pc:docMkLst>
        <pc:docMk/>
      </pc:docMkLst>
      <pc:sldChg chg="modSp">
        <pc:chgData name="Guido Folchi" userId="OLgs3HXwDzdUa8Dw/vLpESmDuV7qov1wOhX6UYgpAIY=" providerId="None" clId="Web-{AC62EEB9-61D6-41EF-894C-EC25A755896B}" dt="2020-09-29T12:01:49.249" v="409" actId="20577"/>
        <pc:sldMkLst>
          <pc:docMk/>
          <pc:sldMk cId="3077514588" sldId="305"/>
        </pc:sldMkLst>
        <pc:spChg chg="mod">
          <ac:chgData name="Guido Folchi" userId="OLgs3HXwDzdUa8Dw/vLpESmDuV7qov1wOhX6UYgpAIY=" providerId="None" clId="Web-{AC62EEB9-61D6-41EF-894C-EC25A755896B}" dt="2020-09-29T12:01:49.249" v="409" actId="20577"/>
          <ac:spMkLst>
            <pc:docMk/>
            <pc:sldMk cId="3077514588" sldId="305"/>
            <ac:spMk id="10" creationId="{871631E0-17E3-0242-A61A-A754D839CC8D}"/>
          </ac:spMkLst>
        </pc:spChg>
      </pc:sldChg>
    </pc:docChg>
  </pc:docChgLst>
  <pc:docChgLst>
    <pc:chgData name="Guido Folchi" userId="OLgs3HXwDzdUa8Dw/vLpESmDuV7qov1wOhX6UYgpAIY=" providerId="None" clId="Web-{0365A645-8BD8-4B48-B63D-7216337029B8}"/>
    <pc:docChg chg="modSld">
      <pc:chgData name="Guido Folchi" userId="OLgs3HXwDzdUa8Dw/vLpESmDuV7qov1wOhX6UYgpAIY=" providerId="None" clId="Web-{0365A645-8BD8-4B48-B63D-7216337029B8}" dt="2020-09-28T07:09:40.192" v="2" actId="1076"/>
      <pc:docMkLst>
        <pc:docMk/>
      </pc:docMkLst>
      <pc:sldChg chg="modSp">
        <pc:chgData name="Guido Folchi" userId="OLgs3HXwDzdUa8Dw/vLpESmDuV7qov1wOhX6UYgpAIY=" providerId="None" clId="Web-{0365A645-8BD8-4B48-B63D-7216337029B8}" dt="2020-09-28T07:09:40.192" v="2" actId="1076"/>
        <pc:sldMkLst>
          <pc:docMk/>
          <pc:sldMk cId="3077514588" sldId="305"/>
        </pc:sldMkLst>
        <pc:spChg chg="mod">
          <ac:chgData name="Guido Folchi" userId="OLgs3HXwDzdUa8Dw/vLpESmDuV7qov1wOhX6UYgpAIY=" providerId="None" clId="Web-{0365A645-8BD8-4B48-B63D-7216337029B8}" dt="2020-09-28T07:09:34.177" v="0" actId="1076"/>
          <ac:spMkLst>
            <pc:docMk/>
            <pc:sldMk cId="3077514588" sldId="305"/>
            <ac:spMk id="10" creationId="{871631E0-17E3-0242-A61A-A754D839CC8D}"/>
          </ac:spMkLst>
        </pc:spChg>
        <pc:spChg chg="mod">
          <ac:chgData name="Guido Folchi" userId="OLgs3HXwDzdUa8Dw/vLpESmDuV7qov1wOhX6UYgpAIY=" providerId="None" clId="Web-{0365A645-8BD8-4B48-B63D-7216337029B8}" dt="2020-09-28T07:09:37.067" v="1" actId="1076"/>
          <ac:spMkLst>
            <pc:docMk/>
            <pc:sldMk cId="3077514588" sldId="305"/>
            <ac:spMk id="11" creationId="{5E8B22EC-5FE3-0F46-A3CC-0E1D575A7CF8}"/>
          </ac:spMkLst>
        </pc:spChg>
        <pc:spChg chg="mod">
          <ac:chgData name="Guido Folchi" userId="OLgs3HXwDzdUa8Dw/vLpESmDuV7qov1wOhX6UYgpAIY=" providerId="None" clId="Web-{0365A645-8BD8-4B48-B63D-7216337029B8}" dt="2020-09-28T07:09:40.192" v="2" actId="1076"/>
          <ac:spMkLst>
            <pc:docMk/>
            <pc:sldMk cId="3077514588" sldId="305"/>
            <ac:spMk id="13" creationId="{9E278D40-E9D3-9A4C-9589-5BF7C79E8650}"/>
          </ac:spMkLst>
        </pc:spChg>
      </pc:sldChg>
    </pc:docChg>
  </pc:docChgLst>
  <pc:docChgLst>
    <pc:chgData name="Guido Folchi" userId="OLgs3HXwDzdUa8Dw/vLpESmDuV7qov1wOhX6UYgpAIY=" providerId="None" clId="Web-{4811324D-2ACA-4F32-B49F-6173341DACE1}"/>
    <pc:docChg chg="modSld">
      <pc:chgData name="Guido Folchi" userId="OLgs3HXwDzdUa8Dw/vLpESmDuV7qov1wOhX6UYgpAIY=" providerId="None" clId="Web-{4811324D-2ACA-4F32-B49F-6173341DACE1}" dt="2020-09-29T10:24:15.398" v="5" actId="20577"/>
      <pc:docMkLst>
        <pc:docMk/>
      </pc:docMkLst>
      <pc:sldChg chg="modSp">
        <pc:chgData name="Guido Folchi" userId="OLgs3HXwDzdUa8Dw/vLpESmDuV7qov1wOhX6UYgpAIY=" providerId="None" clId="Web-{4811324D-2ACA-4F32-B49F-6173341DACE1}" dt="2020-09-29T10:24:15.398" v="5" actId="20577"/>
        <pc:sldMkLst>
          <pc:docMk/>
          <pc:sldMk cId="1997791149" sldId="281"/>
        </pc:sldMkLst>
        <pc:spChg chg="mod">
          <ac:chgData name="Guido Folchi" userId="OLgs3HXwDzdUa8Dw/vLpESmDuV7qov1wOhX6UYgpAIY=" providerId="None" clId="Web-{4811324D-2ACA-4F32-B49F-6173341DACE1}" dt="2020-09-29T10:24:15.398" v="5" actId="20577"/>
          <ac:spMkLst>
            <pc:docMk/>
            <pc:sldMk cId="1997791149" sldId="281"/>
            <ac:spMk id="20" creationId="{C4A054E2-3A26-42E4-9CE3-1B48BB772476}"/>
          </ac:spMkLst>
        </pc:spChg>
      </pc:sldChg>
    </pc:docChg>
  </pc:docChgLst>
  <pc:docChgLst>
    <pc:chgData name="Guido Folchi" userId="OLgs3HXwDzdUa8Dw/vLpESmDuV7qov1wOhX6UYgpAIY=" providerId="None" clId="Web-{2FCE4FA2-4CE5-4404-A661-DE8E543C8269}"/>
    <pc:docChg chg="modSld">
      <pc:chgData name="Guido Folchi" userId="OLgs3HXwDzdUa8Dw/vLpESmDuV7qov1wOhX6UYgpAIY=" providerId="None" clId="Web-{2FCE4FA2-4CE5-4404-A661-DE8E543C8269}" dt="2020-09-29T13:46:27.215" v="576" actId="20577"/>
      <pc:docMkLst>
        <pc:docMk/>
      </pc:docMkLst>
      <pc:sldChg chg="modSp">
        <pc:chgData name="Guido Folchi" userId="OLgs3HXwDzdUa8Dw/vLpESmDuV7qov1wOhX6UYgpAIY=" providerId="None" clId="Web-{2FCE4FA2-4CE5-4404-A661-DE8E543C8269}" dt="2020-09-29T13:17:39.496" v="69" actId="14100"/>
        <pc:sldMkLst>
          <pc:docMk/>
          <pc:sldMk cId="527945966" sldId="273"/>
        </pc:sldMkLst>
        <pc:spChg chg="mod">
          <ac:chgData name="Guido Folchi" userId="OLgs3HXwDzdUa8Dw/vLpESmDuV7qov1wOhX6UYgpAIY=" providerId="None" clId="Web-{2FCE4FA2-4CE5-4404-A661-DE8E543C8269}" dt="2020-09-29T13:16:49.339" v="59" actId="14100"/>
          <ac:spMkLst>
            <pc:docMk/>
            <pc:sldMk cId="527945966" sldId="273"/>
            <ac:spMk id="2" creationId="{7D41C5C7-EB5C-2548-A61B-10DF705CFFEB}"/>
          </ac:spMkLst>
        </pc:spChg>
        <pc:spChg chg="mod">
          <ac:chgData name="Guido Folchi" userId="OLgs3HXwDzdUa8Dw/vLpESmDuV7qov1wOhX6UYgpAIY=" providerId="None" clId="Web-{2FCE4FA2-4CE5-4404-A661-DE8E543C8269}" dt="2020-09-29T13:17:00.902" v="62" actId="14100"/>
          <ac:spMkLst>
            <pc:docMk/>
            <pc:sldMk cId="527945966" sldId="273"/>
            <ac:spMk id="19" creationId="{815A42D5-4683-4898-A44E-E26E4033FE3A}"/>
          </ac:spMkLst>
        </pc:spChg>
        <pc:spChg chg="mod">
          <ac:chgData name="Guido Folchi" userId="OLgs3HXwDzdUa8Dw/vLpESmDuV7qov1wOhX6UYgpAIY=" providerId="None" clId="Web-{2FCE4FA2-4CE5-4404-A661-DE8E543C8269}" dt="2020-09-29T13:17:11.199" v="64" actId="14100"/>
          <ac:spMkLst>
            <pc:docMk/>
            <pc:sldMk cId="527945966" sldId="273"/>
            <ac:spMk id="22" creationId="{47BBBB23-FD9F-41DF-B29B-3F8AE9C07B74}"/>
          </ac:spMkLst>
        </pc:spChg>
        <pc:spChg chg="mod">
          <ac:chgData name="Guido Folchi" userId="OLgs3HXwDzdUa8Dw/vLpESmDuV7qov1wOhX6UYgpAIY=" providerId="None" clId="Web-{2FCE4FA2-4CE5-4404-A661-DE8E543C8269}" dt="2020-09-29T13:17:26.918" v="66" actId="14100"/>
          <ac:spMkLst>
            <pc:docMk/>
            <pc:sldMk cId="527945966" sldId="273"/>
            <ac:spMk id="24" creationId="{7B7895AE-7192-48B5-BF9B-3E5A78B79266}"/>
          </ac:spMkLst>
        </pc:spChg>
        <pc:spChg chg="mod">
          <ac:chgData name="Guido Folchi" userId="OLgs3HXwDzdUa8Dw/vLpESmDuV7qov1wOhX6UYgpAIY=" providerId="None" clId="Web-{2FCE4FA2-4CE5-4404-A661-DE8E543C8269}" dt="2020-09-29T13:17:39.496" v="69" actId="14100"/>
          <ac:spMkLst>
            <pc:docMk/>
            <pc:sldMk cId="527945966" sldId="273"/>
            <ac:spMk id="29" creationId="{C6A78D49-08AD-4430-AFEC-2E8C052151F3}"/>
          </ac:spMkLst>
        </pc:spChg>
        <pc:spChg chg="mod">
          <ac:chgData name="Guido Folchi" userId="OLgs3HXwDzdUa8Dw/vLpESmDuV7qov1wOhX6UYgpAIY=" providerId="None" clId="Web-{2FCE4FA2-4CE5-4404-A661-DE8E543C8269}" dt="2020-09-29T13:17:32.434" v="67" actId="1076"/>
          <ac:spMkLst>
            <pc:docMk/>
            <pc:sldMk cId="527945966" sldId="273"/>
            <ac:spMk id="32" creationId="{E98465A5-AA3E-424C-ACD4-12BF98D676BD}"/>
          </ac:spMkLst>
        </pc:spChg>
        <pc:spChg chg="mod">
          <ac:chgData name="Guido Folchi" userId="OLgs3HXwDzdUa8Dw/vLpESmDuV7qov1wOhX6UYgpAIY=" providerId="None" clId="Web-{2FCE4FA2-4CE5-4404-A661-DE8E543C8269}" dt="2020-09-29T13:17:36.106" v="68" actId="14100"/>
          <ac:spMkLst>
            <pc:docMk/>
            <pc:sldMk cId="527945966" sldId="273"/>
            <ac:spMk id="34" creationId="{B15CF608-BAE1-584B-9AAF-73FFC465CDFD}"/>
          </ac:spMkLst>
        </pc:spChg>
        <pc:spChg chg="mod">
          <ac:chgData name="Guido Folchi" userId="OLgs3HXwDzdUa8Dw/vLpESmDuV7qov1wOhX6UYgpAIY=" providerId="None" clId="Web-{2FCE4FA2-4CE5-4404-A661-DE8E543C8269}" dt="2020-09-29T13:17:21.512" v="65" actId="14100"/>
          <ac:spMkLst>
            <pc:docMk/>
            <pc:sldMk cId="527945966" sldId="273"/>
            <ac:spMk id="35" creationId="{7F6E635A-93E4-0E45-986F-2FB8F0C52C87}"/>
          </ac:spMkLst>
        </pc:spChg>
      </pc:sldChg>
      <pc:sldChg chg="modSp">
        <pc:chgData name="Guido Folchi" userId="OLgs3HXwDzdUa8Dw/vLpESmDuV7qov1wOhX6UYgpAIY=" providerId="None" clId="Web-{2FCE4FA2-4CE5-4404-A661-DE8E543C8269}" dt="2020-09-29T13:15:37.853" v="51" actId="20577"/>
        <pc:sldMkLst>
          <pc:docMk/>
          <pc:sldMk cId="1997791149" sldId="281"/>
        </pc:sldMkLst>
        <pc:spChg chg="mod">
          <ac:chgData name="Guido Folchi" userId="OLgs3HXwDzdUa8Dw/vLpESmDuV7qov1wOhX6UYgpAIY=" providerId="None" clId="Web-{2FCE4FA2-4CE5-4404-A661-DE8E543C8269}" dt="2020-09-29T13:09:38.453" v="11" actId="20577"/>
          <ac:spMkLst>
            <pc:docMk/>
            <pc:sldMk cId="1997791149" sldId="281"/>
            <ac:spMk id="15" creationId="{ED8AC02B-49FF-4982-AC91-53C504FDB060}"/>
          </ac:spMkLst>
        </pc:spChg>
        <pc:spChg chg="mod">
          <ac:chgData name="Guido Folchi" userId="OLgs3HXwDzdUa8Dw/vLpESmDuV7qov1wOhX6UYgpAIY=" providerId="None" clId="Web-{2FCE4FA2-4CE5-4404-A661-DE8E543C8269}" dt="2020-09-29T13:08:20.123" v="3" actId="20577"/>
          <ac:spMkLst>
            <pc:docMk/>
            <pc:sldMk cId="1997791149" sldId="281"/>
            <ac:spMk id="20" creationId="{C4A054E2-3A26-42E4-9CE3-1B48BB772476}"/>
          </ac:spMkLst>
        </pc:spChg>
        <pc:spChg chg="mod">
          <ac:chgData name="Guido Folchi" userId="OLgs3HXwDzdUa8Dw/vLpESmDuV7qov1wOhX6UYgpAIY=" providerId="None" clId="Web-{2FCE4FA2-4CE5-4404-A661-DE8E543C8269}" dt="2020-09-29T13:08:24.624" v="4" actId="20577"/>
          <ac:spMkLst>
            <pc:docMk/>
            <pc:sldMk cId="1997791149" sldId="281"/>
            <ac:spMk id="21" creationId="{AF015A80-FC70-4F85-B776-90BAB3488F28}"/>
          </ac:spMkLst>
        </pc:spChg>
        <pc:spChg chg="mod">
          <ac:chgData name="Guido Folchi" userId="OLgs3HXwDzdUa8Dw/vLpESmDuV7qov1wOhX6UYgpAIY=" providerId="None" clId="Web-{2FCE4FA2-4CE5-4404-A661-DE8E543C8269}" dt="2020-09-29T13:09:44.250" v="12" actId="20577"/>
          <ac:spMkLst>
            <pc:docMk/>
            <pc:sldMk cId="1997791149" sldId="281"/>
            <ac:spMk id="22" creationId="{1D37B6D6-7D63-4763-8571-1D3ABF0A5165}"/>
          </ac:spMkLst>
        </pc:spChg>
        <pc:spChg chg="mod">
          <ac:chgData name="Guido Folchi" userId="OLgs3HXwDzdUa8Dw/vLpESmDuV7qov1wOhX6UYgpAIY=" providerId="None" clId="Web-{2FCE4FA2-4CE5-4404-A661-DE8E543C8269}" dt="2020-09-29T13:09:59.188" v="14" actId="20577"/>
          <ac:spMkLst>
            <pc:docMk/>
            <pc:sldMk cId="1997791149" sldId="281"/>
            <ac:spMk id="24" creationId="{EE04358E-A8D8-4CCB-B476-DF6C1013A9A0}"/>
          </ac:spMkLst>
        </pc:spChg>
        <pc:spChg chg="mod">
          <ac:chgData name="Guido Folchi" userId="OLgs3HXwDzdUa8Dw/vLpESmDuV7qov1wOhX6UYgpAIY=" providerId="None" clId="Web-{2FCE4FA2-4CE5-4404-A661-DE8E543C8269}" dt="2020-09-29T13:14:18.054" v="34" actId="20577"/>
          <ac:spMkLst>
            <pc:docMk/>
            <pc:sldMk cId="1997791149" sldId="281"/>
            <ac:spMk id="25" creationId="{F4A9440E-43BC-4431-BAAC-89B68A24C5D7}"/>
          </ac:spMkLst>
        </pc:spChg>
        <pc:spChg chg="mod">
          <ac:chgData name="Guido Folchi" userId="OLgs3HXwDzdUa8Dw/vLpESmDuV7qov1wOhX6UYgpAIY=" providerId="None" clId="Web-{2FCE4FA2-4CE5-4404-A661-DE8E543C8269}" dt="2020-09-29T13:14:06.741" v="33" actId="20577"/>
          <ac:spMkLst>
            <pc:docMk/>
            <pc:sldMk cId="1997791149" sldId="281"/>
            <ac:spMk id="27" creationId="{AE3E0846-2ED1-40FE-B4E2-D100CD41B83D}"/>
          </ac:spMkLst>
        </pc:spChg>
        <pc:spChg chg="mod">
          <ac:chgData name="Guido Folchi" userId="OLgs3HXwDzdUa8Dw/vLpESmDuV7qov1wOhX6UYgpAIY=" providerId="None" clId="Web-{2FCE4FA2-4CE5-4404-A661-DE8E543C8269}" dt="2020-09-29T13:08:28.139" v="5" actId="20577"/>
          <ac:spMkLst>
            <pc:docMk/>
            <pc:sldMk cId="1997791149" sldId="281"/>
            <ac:spMk id="29" creationId="{C9433260-5AA9-41D7-9684-09E8A007A6F0}"/>
          </ac:spMkLst>
        </pc:spChg>
        <pc:spChg chg="mod">
          <ac:chgData name="Guido Folchi" userId="OLgs3HXwDzdUa8Dw/vLpESmDuV7qov1wOhX6UYgpAIY=" providerId="None" clId="Web-{2FCE4FA2-4CE5-4404-A661-DE8E543C8269}" dt="2020-09-29T13:12:44.302" v="23" actId="20577"/>
          <ac:spMkLst>
            <pc:docMk/>
            <pc:sldMk cId="1997791149" sldId="281"/>
            <ac:spMk id="31" creationId="{0F1238E0-CC07-44FA-97AC-4A56B15A4B73}"/>
          </ac:spMkLst>
        </pc:spChg>
        <pc:spChg chg="mod">
          <ac:chgData name="Guido Folchi" userId="OLgs3HXwDzdUa8Dw/vLpESmDuV7qov1wOhX6UYgpAIY=" providerId="None" clId="Web-{2FCE4FA2-4CE5-4404-A661-DE8E543C8269}" dt="2020-09-29T13:10:02.017" v="16" actId="20577"/>
          <ac:spMkLst>
            <pc:docMk/>
            <pc:sldMk cId="1997791149" sldId="281"/>
            <ac:spMk id="37" creationId="{B878923B-CFDF-4790-88A7-0F850F597E6B}"/>
          </ac:spMkLst>
        </pc:spChg>
        <pc:spChg chg="mod">
          <ac:chgData name="Guido Folchi" userId="OLgs3HXwDzdUa8Dw/vLpESmDuV7qov1wOhX6UYgpAIY=" providerId="None" clId="Web-{2FCE4FA2-4CE5-4404-A661-DE8E543C8269}" dt="2020-09-29T13:15:29.946" v="49" actId="20577"/>
          <ac:spMkLst>
            <pc:docMk/>
            <pc:sldMk cId="1997791149" sldId="281"/>
            <ac:spMk id="38" creationId="{1348C8B8-657D-41BF-B6FA-2AF1B3DE5B08}"/>
          </ac:spMkLst>
        </pc:spChg>
        <pc:spChg chg="mod">
          <ac:chgData name="Guido Folchi" userId="OLgs3HXwDzdUa8Dw/vLpESmDuV7qov1wOhX6UYgpAIY=" providerId="None" clId="Web-{2FCE4FA2-4CE5-4404-A661-DE8E543C8269}" dt="2020-09-29T13:15:37.853" v="51" actId="20577"/>
          <ac:spMkLst>
            <pc:docMk/>
            <pc:sldMk cId="1997791149" sldId="281"/>
            <ac:spMk id="39" creationId="{27179B48-7AE4-4A09-B3FE-AAE11C3C3A44}"/>
          </ac:spMkLst>
        </pc:spChg>
      </pc:sldChg>
      <pc:sldChg chg="modSp">
        <pc:chgData name="Guido Folchi" userId="OLgs3HXwDzdUa8Dw/vLpESmDuV7qov1wOhX6UYgpAIY=" providerId="None" clId="Web-{2FCE4FA2-4CE5-4404-A661-DE8E543C8269}" dt="2020-09-29T13:39:20.144" v="446" actId="20577"/>
        <pc:sldMkLst>
          <pc:docMk/>
          <pc:sldMk cId="2361651544" sldId="301"/>
        </pc:sldMkLst>
        <pc:spChg chg="mod">
          <ac:chgData name="Guido Folchi" userId="OLgs3HXwDzdUa8Dw/vLpESmDuV7qov1wOhX6UYgpAIY=" providerId="None" clId="Web-{2FCE4FA2-4CE5-4404-A661-DE8E543C8269}" dt="2020-09-29T13:39:20.144" v="446" actId="20577"/>
          <ac:spMkLst>
            <pc:docMk/>
            <pc:sldMk cId="2361651544" sldId="301"/>
            <ac:spMk id="14" creationId="{FE4584E2-27FE-9A4F-BEDA-2C2111335DCF}"/>
          </ac:spMkLst>
        </pc:spChg>
      </pc:sldChg>
      <pc:sldChg chg="modSp">
        <pc:chgData name="Guido Folchi" userId="OLgs3HXwDzdUa8Dw/vLpESmDuV7qov1wOhX6UYgpAIY=" providerId="None" clId="Web-{2FCE4FA2-4CE5-4404-A661-DE8E543C8269}" dt="2020-09-29T13:29:26.163" v="262" actId="20577"/>
        <pc:sldMkLst>
          <pc:docMk/>
          <pc:sldMk cId="3077514588" sldId="305"/>
        </pc:sldMkLst>
        <pc:spChg chg="mod">
          <ac:chgData name="Guido Folchi" userId="OLgs3HXwDzdUa8Dw/vLpESmDuV7qov1wOhX6UYgpAIY=" providerId="None" clId="Web-{2FCE4FA2-4CE5-4404-A661-DE8E543C8269}" dt="2020-09-29T13:23:05.421" v="147" actId="20577"/>
          <ac:spMkLst>
            <pc:docMk/>
            <pc:sldMk cId="3077514588" sldId="305"/>
            <ac:spMk id="10" creationId="{871631E0-17E3-0242-A61A-A754D839CC8D}"/>
          </ac:spMkLst>
        </pc:spChg>
        <pc:spChg chg="mod">
          <ac:chgData name="Guido Folchi" userId="OLgs3HXwDzdUa8Dw/vLpESmDuV7qov1wOhX6UYgpAIY=" providerId="None" clId="Web-{2FCE4FA2-4CE5-4404-A661-DE8E543C8269}" dt="2020-09-29T13:29:26.163" v="262" actId="20577"/>
          <ac:spMkLst>
            <pc:docMk/>
            <pc:sldMk cId="3077514588" sldId="305"/>
            <ac:spMk id="11" creationId="{5E8B22EC-5FE3-0F46-A3CC-0E1D575A7CF8}"/>
          </ac:spMkLst>
        </pc:spChg>
      </pc:sldChg>
      <pc:sldChg chg="modSp">
        <pc:chgData name="Guido Folchi" userId="OLgs3HXwDzdUa8Dw/vLpESmDuV7qov1wOhX6UYgpAIY=" providerId="None" clId="Web-{2FCE4FA2-4CE5-4404-A661-DE8E543C8269}" dt="2020-09-29T13:46:27.215" v="575" actId="20577"/>
        <pc:sldMkLst>
          <pc:docMk/>
          <pc:sldMk cId="1248385638" sldId="306"/>
        </pc:sldMkLst>
        <pc:spChg chg="mod">
          <ac:chgData name="Guido Folchi" userId="OLgs3HXwDzdUa8Dw/vLpESmDuV7qov1wOhX6UYgpAIY=" providerId="None" clId="Web-{2FCE4FA2-4CE5-4404-A661-DE8E543C8269}" dt="2020-09-29T13:44:47.119" v="501" actId="20577"/>
          <ac:spMkLst>
            <pc:docMk/>
            <pc:sldMk cId="1248385638" sldId="306"/>
            <ac:spMk id="9" creationId="{19E2EC72-0E22-9C4C-A0CE-1CB917E84E13}"/>
          </ac:spMkLst>
        </pc:spChg>
        <pc:spChg chg="mod">
          <ac:chgData name="Guido Folchi" userId="OLgs3HXwDzdUa8Dw/vLpESmDuV7qov1wOhX6UYgpAIY=" providerId="None" clId="Web-{2FCE4FA2-4CE5-4404-A661-DE8E543C8269}" dt="2020-09-29T13:46:27.215" v="575" actId="20577"/>
          <ac:spMkLst>
            <pc:docMk/>
            <pc:sldMk cId="1248385638" sldId="306"/>
            <ac:spMk id="10" creationId="{9402BD9C-36BF-B14E-BBD6-2CFA7025E234}"/>
          </ac:spMkLst>
        </pc:spChg>
      </pc:sldChg>
      <pc:sldChg chg="modSp">
        <pc:chgData name="Guido Folchi" userId="OLgs3HXwDzdUa8Dw/vLpESmDuV7qov1wOhX6UYgpAIY=" providerId="None" clId="Web-{2FCE4FA2-4CE5-4404-A661-DE8E543C8269}" dt="2020-09-29T13:37:00.672" v="406" actId="20577"/>
        <pc:sldMkLst>
          <pc:docMk/>
          <pc:sldMk cId="2234093275" sldId="315"/>
        </pc:sldMkLst>
        <pc:spChg chg="mod">
          <ac:chgData name="Guido Folchi" userId="OLgs3HXwDzdUa8Dw/vLpESmDuV7qov1wOhX6UYgpAIY=" providerId="None" clId="Web-{2FCE4FA2-4CE5-4404-A661-DE8E543C8269}" dt="2020-09-29T13:32:45.745" v="354" actId="20577"/>
          <ac:spMkLst>
            <pc:docMk/>
            <pc:sldMk cId="2234093275" sldId="315"/>
            <ac:spMk id="14" creationId="{016E6A3D-7A55-42EA-9E9F-F6FCEF69AD31}"/>
          </ac:spMkLst>
        </pc:spChg>
        <pc:spChg chg="mod">
          <ac:chgData name="Guido Folchi" userId="OLgs3HXwDzdUa8Dw/vLpESmDuV7qov1wOhX6UYgpAIY=" providerId="None" clId="Web-{2FCE4FA2-4CE5-4404-A661-DE8E543C8269}" dt="2020-09-29T13:37:00.672" v="406" actId="20577"/>
          <ac:spMkLst>
            <pc:docMk/>
            <pc:sldMk cId="2234093275" sldId="315"/>
            <ac:spMk id="16" creationId="{098197F4-512F-444B-BE05-263123B6CE19}"/>
          </ac:spMkLst>
        </pc:spChg>
      </pc:sldChg>
    </pc:docChg>
  </pc:docChgLst>
  <pc:docChgLst>
    <pc:chgData name="Guido Folchi" userId="OLgs3HXwDzdUa8Dw/vLpESmDuV7qov1wOhX6UYgpAIY=" providerId="None" clId="Web-{BC9DE176-9372-4977-A674-FC8704940BD6}"/>
    <pc:docChg chg="modSld">
      <pc:chgData name="Guido Folchi" userId="OLgs3HXwDzdUa8Dw/vLpESmDuV7qov1wOhX6UYgpAIY=" providerId="None" clId="Web-{BC9DE176-9372-4977-A674-FC8704940BD6}" dt="2020-09-22T10:18:29.708" v="458" actId="20577"/>
      <pc:docMkLst>
        <pc:docMk/>
      </pc:docMkLst>
      <pc:sldChg chg="delCm">
        <pc:chgData name="Guido Folchi" userId="OLgs3HXwDzdUa8Dw/vLpESmDuV7qov1wOhX6UYgpAIY=" providerId="None" clId="Web-{BC9DE176-9372-4977-A674-FC8704940BD6}" dt="2020-09-22T10:13:14.701" v="257"/>
        <pc:sldMkLst>
          <pc:docMk/>
          <pc:sldMk cId="1845231176" sldId="256"/>
        </pc:sldMkLst>
      </pc:sldChg>
      <pc:sldChg chg="modSp">
        <pc:chgData name="Guido Folchi" userId="OLgs3HXwDzdUa8Dw/vLpESmDuV7qov1wOhX6UYgpAIY=" providerId="None" clId="Web-{BC9DE176-9372-4977-A674-FC8704940BD6}" dt="2020-09-22T10:15:41.485" v="421" actId="20577"/>
        <pc:sldMkLst>
          <pc:docMk/>
          <pc:sldMk cId="3696482954" sldId="259"/>
        </pc:sldMkLst>
        <pc:spChg chg="mod">
          <ac:chgData name="Guido Folchi" userId="OLgs3HXwDzdUa8Dw/vLpESmDuV7qov1wOhX6UYgpAIY=" providerId="None" clId="Web-{BC9DE176-9372-4977-A674-FC8704940BD6}" dt="2020-09-22T10:15:41.485" v="421" actId="20577"/>
          <ac:spMkLst>
            <pc:docMk/>
            <pc:sldMk cId="3696482954" sldId="259"/>
            <ac:spMk id="23" creationId="{766094A4-D659-AE45-8A48-FE20496BA07A}"/>
          </ac:spMkLst>
        </pc:spChg>
      </pc:sldChg>
      <pc:sldChg chg="modSp delCm">
        <pc:chgData name="Guido Folchi" userId="OLgs3HXwDzdUa8Dw/vLpESmDuV7qov1wOhX6UYgpAIY=" providerId="None" clId="Web-{BC9DE176-9372-4977-A674-FC8704940BD6}" dt="2020-09-22T10:15:48.095" v="423" actId="20577"/>
        <pc:sldMkLst>
          <pc:docMk/>
          <pc:sldMk cId="1798503269" sldId="262"/>
        </pc:sldMkLst>
        <pc:spChg chg="mod">
          <ac:chgData name="Guido Folchi" userId="OLgs3HXwDzdUa8Dw/vLpESmDuV7qov1wOhX6UYgpAIY=" providerId="None" clId="Web-{BC9DE176-9372-4977-A674-FC8704940BD6}" dt="2020-09-22T09:34:37.006" v="63" actId="14100"/>
          <ac:spMkLst>
            <pc:docMk/>
            <pc:sldMk cId="1798503269" sldId="262"/>
            <ac:spMk id="27" creationId="{8A6B62C1-7DE2-2F4B-8F3F-7166D9E567BD}"/>
          </ac:spMkLst>
        </pc:spChg>
        <pc:spChg chg="mod">
          <ac:chgData name="Guido Folchi" userId="OLgs3HXwDzdUa8Dw/vLpESmDuV7qov1wOhX6UYgpAIY=" providerId="None" clId="Web-{BC9DE176-9372-4977-A674-FC8704940BD6}" dt="2020-09-22T10:15:48.095" v="423" actId="20577"/>
          <ac:spMkLst>
            <pc:docMk/>
            <pc:sldMk cId="1798503269" sldId="262"/>
            <ac:spMk id="36" creationId="{59575A29-76E8-7B49-8578-EF323D7B93AD}"/>
          </ac:spMkLst>
        </pc:spChg>
      </pc:sldChg>
      <pc:sldChg chg="addSp delSp modSp">
        <pc:chgData name="Guido Folchi" userId="OLgs3HXwDzdUa8Dw/vLpESmDuV7qov1wOhX6UYgpAIY=" providerId="None" clId="Web-{BC9DE176-9372-4977-A674-FC8704940BD6}" dt="2020-09-22T10:10:19.869" v="225"/>
        <pc:sldMkLst>
          <pc:docMk/>
          <pc:sldMk cId="915536137" sldId="266"/>
        </pc:sldMkLst>
        <pc:picChg chg="add del mod">
          <ac:chgData name="Guido Folchi" userId="OLgs3HXwDzdUa8Dw/vLpESmDuV7qov1wOhX6UYgpAIY=" providerId="None" clId="Web-{BC9DE176-9372-4977-A674-FC8704940BD6}" dt="2020-09-22T10:09:53.837" v="220"/>
          <ac:picMkLst>
            <pc:docMk/>
            <pc:sldMk cId="915536137" sldId="266"/>
            <ac:picMk id="4" creationId="{AEA0A3F0-817F-4208-A62D-F8C7F3F4B261}"/>
          </ac:picMkLst>
        </pc:picChg>
        <pc:picChg chg="add mod">
          <ac:chgData name="Guido Folchi" userId="OLgs3HXwDzdUa8Dw/vLpESmDuV7qov1wOhX6UYgpAIY=" providerId="None" clId="Web-{BC9DE176-9372-4977-A674-FC8704940BD6}" dt="2020-09-22T10:10:19.869" v="225"/>
          <ac:picMkLst>
            <pc:docMk/>
            <pc:sldMk cId="915536137" sldId="266"/>
            <ac:picMk id="5" creationId="{9145E423-D884-44A6-A48E-CC7F89DD307A}"/>
          </ac:picMkLst>
        </pc:picChg>
        <pc:picChg chg="del">
          <ac:chgData name="Guido Folchi" userId="OLgs3HXwDzdUa8Dw/vLpESmDuV7qov1wOhX6UYgpAIY=" providerId="None" clId="Web-{BC9DE176-9372-4977-A674-FC8704940BD6}" dt="2020-09-22T09:53:44.627" v="186"/>
          <ac:picMkLst>
            <pc:docMk/>
            <pc:sldMk cId="915536137" sldId="266"/>
            <ac:picMk id="7" creationId="{1C1E4672-0F12-4F9B-AC20-61A84A6F5ECB}"/>
          </ac:picMkLst>
        </pc:picChg>
      </pc:sldChg>
      <pc:sldChg chg="addSp delSp modSp">
        <pc:chgData name="Guido Folchi" userId="OLgs3HXwDzdUa8Dw/vLpESmDuV7qov1wOhX6UYgpAIY=" providerId="None" clId="Web-{BC9DE176-9372-4977-A674-FC8704940BD6}" dt="2020-09-22T10:13:54.670" v="258" actId="20577"/>
        <pc:sldMkLst>
          <pc:docMk/>
          <pc:sldMk cId="522979089" sldId="267"/>
        </pc:sldMkLst>
        <pc:spChg chg="mod">
          <ac:chgData name="Guido Folchi" userId="OLgs3HXwDzdUa8Dw/vLpESmDuV7qov1wOhX6UYgpAIY=" providerId="None" clId="Web-{BC9DE176-9372-4977-A674-FC8704940BD6}" dt="2020-09-22T10:13:54.670" v="258" actId="20577"/>
          <ac:spMkLst>
            <pc:docMk/>
            <pc:sldMk cId="522979089" sldId="267"/>
            <ac:spMk id="4" creationId="{53300D5C-2043-4340-9EF6-477F61715F5A}"/>
          </ac:spMkLst>
        </pc:spChg>
        <pc:picChg chg="del">
          <ac:chgData name="Guido Folchi" userId="OLgs3HXwDzdUa8Dw/vLpESmDuV7qov1wOhX6UYgpAIY=" providerId="None" clId="Web-{BC9DE176-9372-4977-A674-FC8704940BD6}" dt="2020-09-22T10:08:53.070" v="210"/>
          <ac:picMkLst>
            <pc:docMk/>
            <pc:sldMk cId="522979089" sldId="267"/>
            <ac:picMk id="2" creationId="{ECAA2724-7738-49F7-9D55-7C962B86EF12}"/>
          </ac:picMkLst>
        </pc:picChg>
        <pc:picChg chg="add mod">
          <ac:chgData name="Guido Folchi" userId="OLgs3HXwDzdUa8Dw/vLpESmDuV7qov1wOhX6UYgpAIY=" providerId="None" clId="Web-{BC9DE176-9372-4977-A674-FC8704940BD6}" dt="2020-09-22T10:09:21.633" v="213"/>
          <ac:picMkLst>
            <pc:docMk/>
            <pc:sldMk cId="522979089" sldId="267"/>
            <ac:picMk id="5" creationId="{AA085FBB-BFF3-4138-A946-10B185900435}"/>
          </ac:picMkLst>
        </pc:picChg>
      </pc:sldChg>
      <pc:sldChg chg="modSp">
        <pc:chgData name="Guido Folchi" userId="OLgs3HXwDzdUa8Dw/vLpESmDuV7qov1wOhX6UYgpAIY=" providerId="None" clId="Web-{BC9DE176-9372-4977-A674-FC8704940BD6}" dt="2020-09-22T10:17:26.347" v="448" actId="20577"/>
        <pc:sldMkLst>
          <pc:docMk/>
          <pc:sldMk cId="527945966" sldId="273"/>
        </pc:sldMkLst>
        <pc:spChg chg="mod">
          <ac:chgData name="Guido Folchi" userId="OLgs3HXwDzdUa8Dw/vLpESmDuV7qov1wOhX6UYgpAIY=" providerId="None" clId="Web-{BC9DE176-9372-4977-A674-FC8704940BD6}" dt="2020-09-22T10:17:26.347" v="448" actId="20577"/>
          <ac:spMkLst>
            <pc:docMk/>
            <pc:sldMk cId="527945966" sldId="273"/>
            <ac:spMk id="32" creationId="{E98465A5-AA3E-424C-ACD4-12BF98D676BD}"/>
          </ac:spMkLst>
        </pc:spChg>
      </pc:sldChg>
      <pc:sldChg chg="modSp">
        <pc:chgData name="Guido Folchi" userId="OLgs3HXwDzdUa8Dw/vLpESmDuV7qov1wOhX6UYgpAIY=" providerId="None" clId="Web-{BC9DE176-9372-4977-A674-FC8704940BD6}" dt="2020-09-22T10:18:06.082" v="452" actId="20577"/>
        <pc:sldMkLst>
          <pc:docMk/>
          <pc:sldMk cId="906721741" sldId="274"/>
        </pc:sldMkLst>
        <pc:spChg chg="mod">
          <ac:chgData name="Guido Folchi" userId="OLgs3HXwDzdUa8Dw/vLpESmDuV7qov1wOhX6UYgpAIY=" providerId="None" clId="Web-{BC9DE176-9372-4977-A674-FC8704940BD6}" dt="2020-09-22T10:18:06.082" v="452" actId="20577"/>
          <ac:spMkLst>
            <pc:docMk/>
            <pc:sldMk cId="906721741" sldId="274"/>
            <ac:spMk id="33" creationId="{86E7B94F-21E6-EF41-884C-3061CEE4CA18}"/>
          </ac:spMkLst>
        </pc:spChg>
      </pc:sldChg>
      <pc:sldChg chg="modSp">
        <pc:chgData name="Guido Folchi" userId="OLgs3HXwDzdUa8Dw/vLpESmDuV7qov1wOhX6UYgpAIY=" providerId="None" clId="Web-{BC9DE176-9372-4977-A674-FC8704940BD6}" dt="2020-09-22T10:18:24.505" v="456" actId="20577"/>
        <pc:sldMkLst>
          <pc:docMk/>
          <pc:sldMk cId="1122820040" sldId="276"/>
        </pc:sldMkLst>
        <pc:spChg chg="mod">
          <ac:chgData name="Guido Folchi" userId="OLgs3HXwDzdUa8Dw/vLpESmDuV7qov1wOhX6UYgpAIY=" providerId="None" clId="Web-{BC9DE176-9372-4977-A674-FC8704940BD6}" dt="2020-09-22T10:18:24.505" v="456" actId="20577"/>
          <ac:spMkLst>
            <pc:docMk/>
            <pc:sldMk cId="1122820040" sldId="276"/>
            <ac:spMk id="40" creationId="{05D91CC5-E3DA-544C-9BF0-4844CB10F10F}"/>
          </ac:spMkLst>
        </pc:spChg>
      </pc:sldChg>
      <pc:sldChg chg="modSp">
        <pc:chgData name="Guido Folchi" userId="OLgs3HXwDzdUa8Dw/vLpESmDuV7qov1wOhX6UYgpAIY=" providerId="None" clId="Web-{BC9DE176-9372-4977-A674-FC8704940BD6}" dt="2020-09-22T10:18:19.708" v="455" actId="20577"/>
        <pc:sldMkLst>
          <pc:docMk/>
          <pc:sldMk cId="4201982231" sldId="277"/>
        </pc:sldMkLst>
        <pc:spChg chg="mod">
          <ac:chgData name="Guido Folchi" userId="OLgs3HXwDzdUa8Dw/vLpESmDuV7qov1wOhX6UYgpAIY=" providerId="None" clId="Web-{BC9DE176-9372-4977-A674-FC8704940BD6}" dt="2020-09-22T10:18:19.708" v="455" actId="20577"/>
          <ac:spMkLst>
            <pc:docMk/>
            <pc:sldMk cId="4201982231" sldId="277"/>
            <ac:spMk id="36" creationId="{81C75F6C-7A34-DF41-9B15-95B9E9CD03E8}"/>
          </ac:spMkLst>
        </pc:spChg>
      </pc:sldChg>
      <pc:sldChg chg="modSp">
        <pc:chgData name="Guido Folchi" userId="OLgs3HXwDzdUa8Dw/vLpESmDuV7qov1wOhX6UYgpAIY=" providerId="None" clId="Web-{BC9DE176-9372-4977-A674-FC8704940BD6}" dt="2020-09-22T10:18:29.708" v="458" actId="20577"/>
        <pc:sldMkLst>
          <pc:docMk/>
          <pc:sldMk cId="517116998" sldId="278"/>
        </pc:sldMkLst>
        <pc:spChg chg="mod">
          <ac:chgData name="Guido Folchi" userId="OLgs3HXwDzdUa8Dw/vLpESmDuV7qov1wOhX6UYgpAIY=" providerId="None" clId="Web-{BC9DE176-9372-4977-A674-FC8704940BD6}" dt="2020-09-22T10:18:29.708" v="458" actId="20577"/>
          <ac:spMkLst>
            <pc:docMk/>
            <pc:sldMk cId="517116998" sldId="278"/>
            <ac:spMk id="37" creationId="{B6ABA4F6-E6B9-D64F-9495-95527AC68228}"/>
          </ac:spMkLst>
        </pc:spChg>
      </pc:sldChg>
      <pc:sldChg chg="modSp">
        <pc:chgData name="Guido Folchi" userId="OLgs3HXwDzdUa8Dw/vLpESmDuV7qov1wOhX6UYgpAIY=" providerId="None" clId="Web-{BC9DE176-9372-4977-A674-FC8704940BD6}" dt="2020-09-22T10:16:26.518" v="425" actId="20577"/>
        <pc:sldMkLst>
          <pc:docMk/>
          <pc:sldMk cId="4207038594" sldId="279"/>
        </pc:sldMkLst>
        <pc:spChg chg="mod">
          <ac:chgData name="Guido Folchi" userId="OLgs3HXwDzdUa8Dw/vLpESmDuV7qov1wOhX6UYgpAIY=" providerId="None" clId="Web-{BC9DE176-9372-4977-A674-FC8704940BD6}" dt="2020-09-22T10:16:26.518" v="425" actId="20577"/>
          <ac:spMkLst>
            <pc:docMk/>
            <pc:sldMk cId="4207038594" sldId="279"/>
            <ac:spMk id="17" creationId="{4D789881-4E84-419B-AEB6-0D65E04CE016}"/>
          </ac:spMkLst>
        </pc:spChg>
      </pc:sldChg>
      <pc:sldChg chg="addSp delSp modSp delCm">
        <pc:chgData name="Guido Folchi" userId="OLgs3HXwDzdUa8Dw/vLpESmDuV7qov1wOhX6UYgpAIY=" providerId="None" clId="Web-{BC9DE176-9372-4977-A674-FC8704940BD6}" dt="2020-09-22T09:42:11.314" v="163"/>
        <pc:sldMkLst>
          <pc:docMk/>
          <pc:sldMk cId="2063776963" sldId="280"/>
        </pc:sldMkLst>
        <pc:spChg chg="del">
          <ac:chgData name="Guido Folchi" userId="OLgs3HXwDzdUa8Dw/vLpESmDuV7qov1wOhX6UYgpAIY=" providerId="None" clId="Web-{BC9DE176-9372-4977-A674-FC8704940BD6}" dt="2020-09-22T09:36:00.164" v="67"/>
          <ac:spMkLst>
            <pc:docMk/>
            <pc:sldMk cId="2063776963" sldId="280"/>
            <ac:spMk id="9" creationId="{DD567596-8C2E-A041-811B-311BDD20488A}"/>
          </ac:spMkLst>
        </pc:spChg>
        <pc:spChg chg="del mod">
          <ac:chgData name="Guido Folchi" userId="OLgs3HXwDzdUa8Dw/vLpESmDuV7qov1wOhX6UYgpAIY=" providerId="None" clId="Web-{BC9DE176-9372-4977-A674-FC8704940BD6}" dt="2020-09-22T09:40:54.374" v="157"/>
          <ac:spMkLst>
            <pc:docMk/>
            <pc:sldMk cId="2063776963" sldId="280"/>
            <ac:spMk id="10" creationId="{39F9426B-EAD5-A54C-907A-1E161784232F}"/>
          </ac:spMkLst>
        </pc:spChg>
        <pc:spChg chg="add mod">
          <ac:chgData name="Guido Folchi" userId="OLgs3HXwDzdUa8Dw/vLpESmDuV7qov1wOhX6UYgpAIY=" providerId="None" clId="Web-{BC9DE176-9372-4977-A674-FC8704940BD6}" dt="2020-09-22T09:40:47.015" v="154"/>
          <ac:spMkLst>
            <pc:docMk/>
            <pc:sldMk cId="2063776963" sldId="280"/>
            <ac:spMk id="813" creationId="{F1996DC1-E519-4900-957B-250992C257C1}"/>
          </ac:spMkLst>
        </pc:spChg>
        <pc:spChg chg="add del mod">
          <ac:chgData name="Guido Folchi" userId="OLgs3HXwDzdUa8Dw/vLpESmDuV7qov1wOhX6UYgpAIY=" providerId="None" clId="Web-{BC9DE176-9372-4977-A674-FC8704940BD6}" dt="2020-09-22T09:41:13.187" v="161"/>
          <ac:spMkLst>
            <pc:docMk/>
            <pc:sldMk cId="2063776963" sldId="280"/>
            <ac:spMk id="815" creationId="{E79CBB22-1606-469F-ABE5-802BE18386CD}"/>
          </ac:spMkLst>
        </pc:spChg>
        <pc:spChg chg="add mod">
          <ac:chgData name="Guido Folchi" userId="OLgs3HXwDzdUa8Dw/vLpESmDuV7qov1wOhX6UYgpAIY=" providerId="None" clId="Web-{BC9DE176-9372-4977-A674-FC8704940BD6}" dt="2020-09-22T09:41:09.562" v="160" actId="1076"/>
          <ac:spMkLst>
            <pc:docMk/>
            <pc:sldMk cId="2063776963" sldId="280"/>
            <ac:spMk id="816" creationId="{0D4A4416-3F8D-4D51-841E-B1EF88C7E2F0}"/>
          </ac:spMkLst>
        </pc:spChg>
        <pc:graphicFrameChg chg="add del mod modGraphic">
          <ac:chgData name="Guido Folchi" userId="OLgs3HXwDzdUa8Dw/vLpESmDuV7qov1wOhX6UYgpAIY=" providerId="None" clId="Web-{BC9DE176-9372-4977-A674-FC8704940BD6}" dt="2020-09-22T09:39:51.514" v="144"/>
          <ac:graphicFrameMkLst>
            <pc:docMk/>
            <pc:sldMk cId="2063776963" sldId="280"/>
            <ac:graphicFrameMk id="5" creationId="{775D2115-B91C-470D-98FD-75D76A6C5000}"/>
          </ac:graphicFrameMkLst>
        </pc:graphicFrameChg>
        <pc:picChg chg="add mod">
          <ac:chgData name="Guido Folchi" userId="OLgs3HXwDzdUa8Dw/vLpESmDuV7qov1wOhX6UYgpAIY=" providerId="None" clId="Web-{BC9DE176-9372-4977-A674-FC8704940BD6}" dt="2020-09-22T09:41:58.579" v="162" actId="1076"/>
          <ac:picMkLst>
            <pc:docMk/>
            <pc:sldMk cId="2063776963" sldId="280"/>
            <ac:picMk id="3" creationId="{9B23D44F-9F20-4089-A351-60DACF99D210}"/>
          </ac:picMkLst>
        </pc:picChg>
        <pc:picChg chg="del mod">
          <ac:chgData name="Guido Folchi" userId="OLgs3HXwDzdUa8Dw/vLpESmDuV7qov1wOhX6UYgpAIY=" providerId="None" clId="Web-{BC9DE176-9372-4977-A674-FC8704940BD6}" dt="2020-09-22T09:34:50.741" v="65"/>
          <ac:picMkLst>
            <pc:docMk/>
            <pc:sldMk cId="2063776963" sldId="280"/>
            <ac:picMk id="4" creationId="{6A3206DB-6A80-43C9-AAD1-6E21E4F05497}"/>
          </ac:picMkLst>
        </pc:picChg>
      </pc:sldChg>
      <pc:sldChg chg="addSp delSp modSp">
        <pc:chgData name="Guido Folchi" userId="OLgs3HXwDzdUa8Dw/vLpESmDuV7qov1wOhX6UYgpAIY=" providerId="None" clId="Web-{BC9DE176-9372-4977-A674-FC8704940BD6}" dt="2020-09-22T10:10:48.229" v="229"/>
        <pc:sldMkLst>
          <pc:docMk/>
          <pc:sldMk cId="3322861094" sldId="299"/>
        </pc:sldMkLst>
        <pc:picChg chg="del">
          <ac:chgData name="Guido Folchi" userId="OLgs3HXwDzdUa8Dw/vLpESmDuV7qov1wOhX6UYgpAIY=" providerId="None" clId="Web-{BC9DE176-9372-4977-A674-FC8704940BD6}" dt="2020-09-22T09:55:43.567" v="197"/>
          <ac:picMkLst>
            <pc:docMk/>
            <pc:sldMk cId="3322861094" sldId="299"/>
            <ac:picMk id="2" creationId="{12B9CAC0-79F9-4E26-9545-F56678C74697}"/>
          </ac:picMkLst>
        </pc:picChg>
        <pc:picChg chg="del">
          <ac:chgData name="Guido Folchi" userId="OLgs3HXwDzdUa8Dw/vLpESmDuV7qov1wOhX6UYgpAIY=" providerId="None" clId="Web-{BC9DE176-9372-4977-A674-FC8704940BD6}" dt="2020-09-22T10:09:25.180" v="214"/>
          <ac:picMkLst>
            <pc:docMk/>
            <pc:sldMk cId="3322861094" sldId="299"/>
            <ac:picMk id="3" creationId="{D0517DAE-15D4-495D-8C89-1942741AED30}"/>
          </ac:picMkLst>
        </pc:picChg>
        <pc:picChg chg="add del mod">
          <ac:chgData name="Guido Folchi" userId="OLgs3HXwDzdUa8Dw/vLpESmDuV7qov1wOhX6UYgpAIY=" providerId="None" clId="Web-{BC9DE176-9372-4977-A674-FC8704940BD6}" dt="2020-09-22T10:09:50.837" v="219"/>
          <ac:picMkLst>
            <pc:docMk/>
            <pc:sldMk cId="3322861094" sldId="299"/>
            <ac:picMk id="5" creationId="{53A88523-F4A0-43BA-9ECC-0AFFC201ECF5}"/>
          </ac:picMkLst>
        </pc:picChg>
        <pc:picChg chg="add mod">
          <ac:chgData name="Guido Folchi" userId="OLgs3HXwDzdUa8Dw/vLpESmDuV7qov1wOhX6UYgpAIY=" providerId="None" clId="Web-{BC9DE176-9372-4977-A674-FC8704940BD6}" dt="2020-09-22T10:09:46.368" v="218"/>
          <ac:picMkLst>
            <pc:docMk/>
            <pc:sldMk cId="3322861094" sldId="299"/>
            <ac:picMk id="6" creationId="{85445CAA-DBA8-407C-8037-5BBCB2E6636D}"/>
          </ac:picMkLst>
        </pc:picChg>
        <pc:picChg chg="add mod">
          <ac:chgData name="Guido Folchi" userId="OLgs3HXwDzdUa8Dw/vLpESmDuV7qov1wOhX6UYgpAIY=" providerId="None" clId="Web-{BC9DE176-9372-4977-A674-FC8704940BD6}" dt="2020-09-22T10:10:48.229" v="229"/>
          <ac:picMkLst>
            <pc:docMk/>
            <pc:sldMk cId="3322861094" sldId="299"/>
            <ac:picMk id="9" creationId="{AAB43581-75F7-461C-BF1D-9B5DFCC98C04}"/>
          </ac:picMkLst>
        </pc:picChg>
      </pc:sldChg>
      <pc:sldChg chg="modSp">
        <pc:chgData name="Guido Folchi" userId="OLgs3HXwDzdUa8Dw/vLpESmDuV7qov1wOhX6UYgpAIY=" providerId="None" clId="Web-{BC9DE176-9372-4977-A674-FC8704940BD6}" dt="2020-09-22T10:16:39.674" v="431" actId="20577"/>
        <pc:sldMkLst>
          <pc:docMk/>
          <pc:sldMk cId="2361651544" sldId="301"/>
        </pc:sldMkLst>
        <pc:spChg chg="mod">
          <ac:chgData name="Guido Folchi" userId="OLgs3HXwDzdUa8Dw/vLpESmDuV7qov1wOhX6UYgpAIY=" providerId="None" clId="Web-{BC9DE176-9372-4977-A674-FC8704940BD6}" dt="2020-09-22T10:16:39.674" v="431" actId="20577"/>
          <ac:spMkLst>
            <pc:docMk/>
            <pc:sldMk cId="2361651544" sldId="301"/>
            <ac:spMk id="9" creationId="{BA52D906-BA28-2C42-95D2-CB2AF1411A65}"/>
          </ac:spMkLst>
        </pc:spChg>
      </pc:sldChg>
      <pc:sldChg chg="modSp">
        <pc:chgData name="Guido Folchi" userId="OLgs3HXwDzdUa8Dw/vLpESmDuV7qov1wOhX6UYgpAIY=" providerId="None" clId="Web-{BC9DE176-9372-4977-A674-FC8704940BD6}" dt="2020-09-22T10:16:32.002" v="428" actId="20577"/>
        <pc:sldMkLst>
          <pc:docMk/>
          <pc:sldMk cId="3077514588" sldId="305"/>
        </pc:sldMkLst>
        <pc:spChg chg="mod">
          <ac:chgData name="Guido Folchi" userId="OLgs3HXwDzdUa8Dw/vLpESmDuV7qov1wOhX6UYgpAIY=" providerId="None" clId="Web-{BC9DE176-9372-4977-A674-FC8704940BD6}" dt="2020-09-22T10:16:32.002" v="428" actId="20577"/>
          <ac:spMkLst>
            <pc:docMk/>
            <pc:sldMk cId="3077514588" sldId="305"/>
            <ac:spMk id="17" creationId="{4D789881-4E84-419B-AEB6-0D65E04CE016}"/>
          </ac:spMkLst>
        </pc:spChg>
      </pc:sldChg>
      <pc:sldChg chg="modSp">
        <pc:chgData name="Guido Folchi" userId="OLgs3HXwDzdUa8Dw/vLpESmDuV7qov1wOhX6UYgpAIY=" providerId="None" clId="Web-{BC9DE176-9372-4977-A674-FC8704940BD6}" dt="2020-09-22T10:16:44.127" v="432" actId="20577"/>
        <pc:sldMkLst>
          <pc:docMk/>
          <pc:sldMk cId="1248385638" sldId="306"/>
        </pc:sldMkLst>
        <pc:spChg chg="mod">
          <ac:chgData name="Guido Folchi" userId="OLgs3HXwDzdUa8Dw/vLpESmDuV7qov1wOhX6UYgpAIY=" providerId="None" clId="Web-{BC9DE176-9372-4977-A674-FC8704940BD6}" dt="2020-09-22T10:16:44.127" v="432" actId="20577"/>
          <ac:spMkLst>
            <pc:docMk/>
            <pc:sldMk cId="1248385638" sldId="306"/>
            <ac:spMk id="17" creationId="{4D789881-4E84-419B-AEB6-0D65E04CE016}"/>
          </ac:spMkLst>
        </pc:spChg>
      </pc:sldChg>
      <pc:sldChg chg="modSp">
        <pc:chgData name="Guido Folchi" userId="OLgs3HXwDzdUa8Dw/vLpESmDuV7qov1wOhX6UYgpAIY=" providerId="None" clId="Web-{BC9DE176-9372-4977-A674-FC8704940BD6}" dt="2020-09-22T10:16:54.862" v="440" actId="20577"/>
        <pc:sldMkLst>
          <pc:docMk/>
          <pc:sldMk cId="3346899685" sldId="307"/>
        </pc:sldMkLst>
        <pc:spChg chg="mod">
          <ac:chgData name="Guido Folchi" userId="OLgs3HXwDzdUa8Dw/vLpESmDuV7qov1wOhX6UYgpAIY=" providerId="None" clId="Web-{BC9DE176-9372-4977-A674-FC8704940BD6}" dt="2020-09-22T10:16:54.862" v="440" actId="20577"/>
          <ac:spMkLst>
            <pc:docMk/>
            <pc:sldMk cId="3346899685" sldId="307"/>
            <ac:spMk id="17" creationId="{4D789881-4E84-419B-AEB6-0D65E04CE016}"/>
          </ac:spMkLst>
        </pc:spChg>
      </pc:sldChg>
      <pc:sldChg chg="modSp">
        <pc:chgData name="Guido Folchi" userId="OLgs3HXwDzdUa8Dw/vLpESmDuV7qov1wOhX6UYgpAIY=" providerId="None" clId="Web-{BC9DE176-9372-4977-A674-FC8704940BD6}" dt="2020-09-22T10:17:00.893" v="445" actId="20577"/>
        <pc:sldMkLst>
          <pc:docMk/>
          <pc:sldMk cId="4288752137" sldId="308"/>
        </pc:sldMkLst>
        <pc:spChg chg="mod">
          <ac:chgData name="Guido Folchi" userId="OLgs3HXwDzdUa8Dw/vLpESmDuV7qov1wOhX6UYgpAIY=" providerId="None" clId="Web-{BC9DE176-9372-4977-A674-FC8704940BD6}" dt="2020-09-22T10:17:00.893" v="445" actId="20577"/>
          <ac:spMkLst>
            <pc:docMk/>
            <pc:sldMk cId="4288752137" sldId="308"/>
            <ac:spMk id="17" creationId="{4D789881-4E84-419B-AEB6-0D65E04CE016}"/>
          </ac:spMkLst>
        </pc:spChg>
      </pc:sldChg>
      <pc:sldChg chg="modSp">
        <pc:chgData name="Guido Folchi" userId="OLgs3HXwDzdUa8Dw/vLpESmDuV7qov1wOhX6UYgpAIY=" providerId="None" clId="Web-{BC9DE176-9372-4977-A674-FC8704940BD6}" dt="2020-09-22T10:16:48.581" v="437" actId="20577"/>
        <pc:sldMkLst>
          <pc:docMk/>
          <pc:sldMk cId="2977595231" sldId="309"/>
        </pc:sldMkLst>
        <pc:spChg chg="mod">
          <ac:chgData name="Guido Folchi" userId="OLgs3HXwDzdUa8Dw/vLpESmDuV7qov1wOhX6UYgpAIY=" providerId="None" clId="Web-{BC9DE176-9372-4977-A674-FC8704940BD6}" dt="2020-09-22T10:16:48.581" v="437" actId="20577"/>
          <ac:spMkLst>
            <pc:docMk/>
            <pc:sldMk cId="2977595231" sldId="309"/>
            <ac:spMk id="17" creationId="{4D789881-4E84-419B-AEB6-0D65E04CE016}"/>
          </ac:spMkLst>
        </pc:spChg>
      </pc:sldChg>
      <pc:sldChg chg="modSp">
        <pc:chgData name="Guido Folchi" userId="OLgs3HXwDzdUa8Dw/vLpESmDuV7qov1wOhX6UYgpAIY=" providerId="None" clId="Web-{BC9DE176-9372-4977-A674-FC8704940BD6}" dt="2020-09-22T10:15:19.219" v="419" actId="20577"/>
        <pc:sldMkLst>
          <pc:docMk/>
          <pc:sldMk cId="3932049515" sldId="310"/>
        </pc:sldMkLst>
        <pc:spChg chg="mod">
          <ac:chgData name="Guido Folchi" userId="OLgs3HXwDzdUa8Dw/vLpESmDuV7qov1wOhX6UYgpAIY=" providerId="None" clId="Web-{BC9DE176-9372-4977-A674-FC8704940BD6}" dt="2020-09-22T10:15:19.219" v="419" actId="20577"/>
          <ac:spMkLst>
            <pc:docMk/>
            <pc:sldMk cId="3932049515" sldId="310"/>
            <ac:spMk id="18" creationId="{2DD3CA20-3B36-3C4B-908E-99F8E7CA350B}"/>
          </ac:spMkLst>
        </pc:spChg>
      </pc:sldChg>
      <pc:sldChg chg="modSp">
        <pc:chgData name="Guido Folchi" userId="OLgs3HXwDzdUa8Dw/vLpESmDuV7qov1wOhX6UYgpAIY=" providerId="None" clId="Web-{BC9DE176-9372-4977-A674-FC8704940BD6}" dt="2020-09-22T10:11:23.792" v="234" actId="20577"/>
        <pc:sldMkLst>
          <pc:docMk/>
          <pc:sldMk cId="211751535" sldId="313"/>
        </pc:sldMkLst>
        <pc:spChg chg="mod">
          <ac:chgData name="Guido Folchi" userId="OLgs3HXwDzdUa8Dw/vLpESmDuV7qov1wOhX6UYgpAIY=" providerId="None" clId="Web-{BC9DE176-9372-4977-A674-FC8704940BD6}" dt="2020-09-22T10:11:23.792" v="234" actId="20577"/>
          <ac:spMkLst>
            <pc:docMk/>
            <pc:sldMk cId="211751535" sldId="313"/>
            <ac:spMk id="18" creationId="{2DD3CA20-3B36-3C4B-908E-99F8E7CA350B}"/>
          </ac:spMkLst>
        </pc:spChg>
      </pc:sldChg>
      <pc:sldChg chg="modSp">
        <pc:chgData name="Guido Folchi" userId="OLgs3HXwDzdUa8Dw/vLpESmDuV7qov1wOhX6UYgpAIY=" providerId="None" clId="Web-{BC9DE176-9372-4977-A674-FC8704940BD6}" dt="2020-09-22T10:16:20.971" v="424" actId="20577"/>
        <pc:sldMkLst>
          <pc:docMk/>
          <pc:sldMk cId="2413364954" sldId="314"/>
        </pc:sldMkLst>
        <pc:spChg chg="mod">
          <ac:chgData name="Guido Folchi" userId="OLgs3HXwDzdUa8Dw/vLpESmDuV7qov1wOhX6UYgpAIY=" providerId="None" clId="Web-{BC9DE176-9372-4977-A674-FC8704940BD6}" dt="2020-09-22T10:16:20.971" v="424" actId="20577"/>
          <ac:spMkLst>
            <pc:docMk/>
            <pc:sldMk cId="2413364954" sldId="314"/>
            <ac:spMk id="5" creationId="{97B39294-AEAF-4790-9561-04325C5AB0F7}"/>
          </ac:spMkLst>
        </pc:spChg>
      </pc:sldChg>
    </pc:docChg>
  </pc:docChgLst>
  <pc:docChgLst>
    <pc:chgData name="Guido Folchi" userId="OLgs3HXwDzdUa8Dw/vLpESmDuV7qov1wOhX6UYgpAIY=" providerId="None" clId="Web-{EC2878D7-7CDC-4AC1-A6D1-CE0836260C58}"/>
    <pc:docChg chg="modSld">
      <pc:chgData name="Guido Folchi" userId="OLgs3HXwDzdUa8Dw/vLpESmDuV7qov1wOhX6UYgpAIY=" providerId="None" clId="Web-{EC2878D7-7CDC-4AC1-A6D1-CE0836260C58}" dt="2020-10-08T07:52:55.342" v="7" actId="20577"/>
      <pc:docMkLst>
        <pc:docMk/>
      </pc:docMkLst>
      <pc:sldChg chg="modSp">
        <pc:chgData name="Guido Folchi" userId="OLgs3HXwDzdUa8Dw/vLpESmDuV7qov1wOhX6UYgpAIY=" providerId="None" clId="Web-{EC2878D7-7CDC-4AC1-A6D1-CE0836260C58}" dt="2020-10-08T07:52:43.294" v="3" actId="20577"/>
        <pc:sldMkLst>
          <pc:docMk/>
          <pc:sldMk cId="1549814217" sldId="1561"/>
        </pc:sldMkLst>
        <pc:spChg chg="mod">
          <ac:chgData name="Guido Folchi" userId="OLgs3HXwDzdUa8Dw/vLpESmDuV7qov1wOhX6UYgpAIY=" providerId="None" clId="Web-{EC2878D7-7CDC-4AC1-A6D1-CE0836260C58}" dt="2020-10-08T07:52:43.294" v="3" actId="20577"/>
          <ac:spMkLst>
            <pc:docMk/>
            <pc:sldMk cId="1549814217" sldId="1561"/>
            <ac:spMk id="7" creationId="{C723CB91-ECE0-614C-9B42-E2D51B5ADA85}"/>
          </ac:spMkLst>
        </pc:spChg>
      </pc:sldChg>
      <pc:sldChg chg="modSp">
        <pc:chgData name="Guido Folchi" userId="OLgs3HXwDzdUa8Dw/vLpESmDuV7qov1wOhX6UYgpAIY=" providerId="None" clId="Web-{EC2878D7-7CDC-4AC1-A6D1-CE0836260C58}" dt="2020-10-08T07:52:50.748" v="5" actId="20577"/>
        <pc:sldMkLst>
          <pc:docMk/>
          <pc:sldMk cId="1093366102" sldId="1563"/>
        </pc:sldMkLst>
        <pc:spChg chg="mod">
          <ac:chgData name="Guido Folchi" userId="OLgs3HXwDzdUa8Dw/vLpESmDuV7qov1wOhX6UYgpAIY=" providerId="None" clId="Web-{EC2878D7-7CDC-4AC1-A6D1-CE0836260C58}" dt="2020-10-08T07:52:50.748" v="5" actId="20577"/>
          <ac:spMkLst>
            <pc:docMk/>
            <pc:sldMk cId="1093366102" sldId="1563"/>
            <ac:spMk id="8" creationId="{0720B7BF-1AD4-914C-A90C-EFE5331C47C8}"/>
          </ac:spMkLst>
        </pc:spChg>
      </pc:sldChg>
      <pc:sldChg chg="modSp">
        <pc:chgData name="Guido Folchi" userId="OLgs3HXwDzdUa8Dw/vLpESmDuV7qov1wOhX6UYgpAIY=" providerId="None" clId="Web-{EC2878D7-7CDC-4AC1-A6D1-CE0836260C58}" dt="2020-10-08T07:52:55.342" v="7" actId="20577"/>
        <pc:sldMkLst>
          <pc:docMk/>
          <pc:sldMk cId="1601938131" sldId="1565"/>
        </pc:sldMkLst>
        <pc:spChg chg="mod">
          <ac:chgData name="Guido Folchi" userId="OLgs3HXwDzdUa8Dw/vLpESmDuV7qov1wOhX6UYgpAIY=" providerId="None" clId="Web-{EC2878D7-7CDC-4AC1-A6D1-CE0836260C58}" dt="2020-10-08T07:52:55.342" v="7" actId="20577"/>
          <ac:spMkLst>
            <pc:docMk/>
            <pc:sldMk cId="1601938131" sldId="1565"/>
            <ac:spMk id="8" creationId="{0720B7BF-1AD4-914C-A90C-EFE5331C47C8}"/>
          </ac:spMkLst>
        </pc:spChg>
      </pc:sldChg>
      <pc:sldChg chg="modSp">
        <pc:chgData name="Guido Folchi" userId="OLgs3HXwDzdUa8Dw/vLpESmDuV7qov1wOhX6UYgpAIY=" providerId="None" clId="Web-{EC2878D7-7CDC-4AC1-A6D1-CE0836260C58}" dt="2020-10-08T07:52:37.638" v="2" actId="1076"/>
        <pc:sldMkLst>
          <pc:docMk/>
          <pc:sldMk cId="2701351142" sldId="2417"/>
        </pc:sldMkLst>
        <pc:spChg chg="mod">
          <ac:chgData name="Guido Folchi" userId="OLgs3HXwDzdUa8Dw/vLpESmDuV7qov1wOhX6UYgpAIY=" providerId="None" clId="Web-{EC2878D7-7CDC-4AC1-A6D1-CE0836260C58}" dt="2020-10-08T07:52:37.638" v="2" actId="1076"/>
          <ac:spMkLst>
            <pc:docMk/>
            <pc:sldMk cId="2701351142" sldId="2417"/>
            <ac:spMk id="12" creationId="{3442B524-28A5-E74B-A9F5-D6AD150A31A6}"/>
          </ac:spMkLst>
        </pc:spChg>
      </pc:sldChg>
    </pc:docChg>
  </pc:docChgLst>
  <pc:docChgLst>
    <pc:chgData name="Guido Folchi" userId="OLgs3HXwDzdUa8Dw/vLpESmDuV7qov1wOhX6UYgpAIY=" providerId="None" clId="Web-{A9C19E1D-93EF-4135-9529-ECF35E886CDD}"/>
    <pc:docChg chg="addSld modSld">
      <pc:chgData name="Guido Folchi" userId="OLgs3HXwDzdUa8Dw/vLpESmDuV7qov1wOhX6UYgpAIY=" providerId="None" clId="Web-{A9C19E1D-93EF-4135-9529-ECF35E886CDD}" dt="2020-09-29T11:47:11.524" v="1600" actId="20577"/>
      <pc:docMkLst>
        <pc:docMk/>
      </pc:docMkLst>
      <pc:sldChg chg="delSp modSp">
        <pc:chgData name="Guido Folchi" userId="OLgs3HXwDzdUa8Dw/vLpESmDuV7qov1wOhX6UYgpAIY=" providerId="None" clId="Web-{A9C19E1D-93EF-4135-9529-ECF35E886CDD}" dt="2020-09-29T11:41:48.316" v="1077" actId="1076"/>
        <pc:sldMkLst>
          <pc:docMk/>
          <pc:sldMk cId="2361651544" sldId="301"/>
        </pc:sldMkLst>
        <pc:spChg chg="del">
          <ac:chgData name="Guido Folchi" userId="OLgs3HXwDzdUa8Dw/vLpESmDuV7qov1wOhX6UYgpAIY=" providerId="None" clId="Web-{A9C19E1D-93EF-4135-9529-ECF35E886CDD}" dt="2020-09-29T11:41:42.191" v="1076"/>
          <ac:spMkLst>
            <pc:docMk/>
            <pc:sldMk cId="2361651544" sldId="301"/>
            <ac:spMk id="13" creationId="{CE3AC4D4-0069-364C-A5E3-0D1EB2822BD0}"/>
          </ac:spMkLst>
        </pc:spChg>
        <pc:spChg chg="mod">
          <ac:chgData name="Guido Folchi" userId="OLgs3HXwDzdUa8Dw/vLpESmDuV7qov1wOhX6UYgpAIY=" providerId="None" clId="Web-{A9C19E1D-93EF-4135-9529-ECF35E886CDD}" dt="2020-09-29T11:41:48.316" v="1077" actId="1076"/>
          <ac:spMkLst>
            <pc:docMk/>
            <pc:sldMk cId="2361651544" sldId="301"/>
            <ac:spMk id="14" creationId="{FE4584E2-27FE-9A4F-BEDA-2C2111335DCF}"/>
          </ac:spMkLst>
        </pc:spChg>
      </pc:sldChg>
      <pc:sldChg chg="delSp modSp">
        <pc:chgData name="Guido Folchi" userId="OLgs3HXwDzdUa8Dw/vLpESmDuV7qov1wOhX6UYgpAIY=" providerId="None" clId="Web-{A9C19E1D-93EF-4135-9529-ECF35E886CDD}" dt="2020-09-29T11:47:10.118" v="1598" actId="20577"/>
        <pc:sldMkLst>
          <pc:docMk/>
          <pc:sldMk cId="3077514588" sldId="305"/>
        </pc:sldMkLst>
        <pc:spChg chg="mod">
          <ac:chgData name="Guido Folchi" userId="OLgs3HXwDzdUa8Dw/vLpESmDuV7qov1wOhX6UYgpAIY=" providerId="None" clId="Web-{A9C19E1D-93EF-4135-9529-ECF35E886CDD}" dt="2020-09-29T11:35:23.028" v="1007" actId="1076"/>
          <ac:spMkLst>
            <pc:docMk/>
            <pc:sldMk cId="3077514588" sldId="305"/>
            <ac:spMk id="4" creationId="{FAF92A03-C765-4ECA-8AEB-377EEF902D7D}"/>
          </ac:spMkLst>
        </pc:spChg>
        <pc:spChg chg="mod">
          <ac:chgData name="Guido Folchi" userId="OLgs3HXwDzdUa8Dw/vLpESmDuV7qov1wOhX6UYgpAIY=" providerId="None" clId="Web-{A9C19E1D-93EF-4135-9529-ECF35E886CDD}" dt="2020-09-29T11:35:20.622" v="1006" actId="1076"/>
          <ac:spMkLst>
            <pc:docMk/>
            <pc:sldMk cId="3077514588" sldId="305"/>
            <ac:spMk id="7" creationId="{8A6A5C5A-04A0-4A70-8DA9-131DA4165F10}"/>
          </ac:spMkLst>
        </pc:spChg>
        <pc:spChg chg="mod">
          <ac:chgData name="Guido Folchi" userId="OLgs3HXwDzdUa8Dw/vLpESmDuV7qov1wOhX6UYgpAIY=" providerId="None" clId="Web-{A9C19E1D-93EF-4135-9529-ECF35E886CDD}" dt="2020-09-29T11:35:25.935" v="1008" actId="1076"/>
          <ac:spMkLst>
            <pc:docMk/>
            <pc:sldMk cId="3077514588" sldId="305"/>
            <ac:spMk id="9" creationId="{7DE65B4B-3E37-9F46-83EF-398946AA6778}"/>
          </ac:spMkLst>
        </pc:spChg>
        <pc:spChg chg="mod">
          <ac:chgData name="Guido Folchi" userId="OLgs3HXwDzdUa8Dw/vLpESmDuV7qov1wOhX6UYgpAIY=" providerId="None" clId="Web-{A9C19E1D-93EF-4135-9529-ECF35E886CDD}" dt="2020-09-29T11:47:10.118" v="1598" actId="20577"/>
          <ac:spMkLst>
            <pc:docMk/>
            <pc:sldMk cId="3077514588" sldId="305"/>
            <ac:spMk id="10" creationId="{871631E0-17E3-0242-A61A-A754D839CC8D}"/>
          </ac:spMkLst>
        </pc:spChg>
        <pc:spChg chg="mod">
          <ac:chgData name="Guido Folchi" userId="OLgs3HXwDzdUa8Dw/vLpESmDuV7qov1wOhX6UYgpAIY=" providerId="None" clId="Web-{A9C19E1D-93EF-4135-9529-ECF35E886CDD}" dt="2020-09-29T11:46:05.539" v="1529" actId="1076"/>
          <ac:spMkLst>
            <pc:docMk/>
            <pc:sldMk cId="3077514588" sldId="305"/>
            <ac:spMk id="11" creationId="{5E8B22EC-5FE3-0F46-A3CC-0E1D575A7CF8}"/>
          </ac:spMkLst>
        </pc:spChg>
        <pc:spChg chg="del">
          <ac:chgData name="Guido Folchi" userId="OLgs3HXwDzdUa8Dw/vLpESmDuV7qov1wOhX6UYgpAIY=" providerId="None" clId="Web-{A9C19E1D-93EF-4135-9529-ECF35E886CDD}" dt="2020-09-29T11:41:58.863" v="1078"/>
          <ac:spMkLst>
            <pc:docMk/>
            <pc:sldMk cId="3077514588" sldId="305"/>
            <ac:spMk id="13" creationId="{9E278D40-E9D3-9A4C-9589-5BF7C79E8650}"/>
          </ac:spMkLst>
        </pc:spChg>
      </pc:sldChg>
      <pc:sldChg chg="addSp delSp modSp new">
        <pc:chgData name="Guido Folchi" userId="OLgs3HXwDzdUa8Dw/vLpESmDuV7qov1wOhX6UYgpAIY=" providerId="None" clId="Web-{A9C19E1D-93EF-4135-9529-ECF35E886CDD}" dt="2020-09-29T11:41:33.159" v="1075" actId="1076"/>
        <pc:sldMkLst>
          <pc:docMk/>
          <pc:sldMk cId="2234093275" sldId="315"/>
        </pc:sldMkLst>
        <pc:spChg chg="mod">
          <ac:chgData name="Guido Folchi" userId="OLgs3HXwDzdUa8Dw/vLpESmDuV7qov1wOhX6UYgpAIY=" providerId="None" clId="Web-{A9C19E1D-93EF-4135-9529-ECF35E886CDD}" dt="2020-09-29T11:40:21.502" v="1063" actId="1076"/>
          <ac:spMkLst>
            <pc:docMk/>
            <pc:sldMk cId="2234093275" sldId="315"/>
            <ac:spMk id="2" creationId="{B9F15BE7-4286-4AE4-AF92-486594685046}"/>
          </ac:spMkLst>
        </pc:spChg>
        <pc:spChg chg="del mod">
          <ac:chgData name="Guido Folchi" userId="OLgs3HXwDzdUa8Dw/vLpESmDuV7qov1wOhX6UYgpAIY=" providerId="None" clId="Web-{A9C19E1D-93EF-4135-9529-ECF35E886CDD}" dt="2020-09-29T11:40:34.877" v="1067"/>
          <ac:spMkLst>
            <pc:docMk/>
            <pc:sldMk cId="2234093275" sldId="315"/>
            <ac:spMk id="3" creationId="{F9A71E47-45A7-4206-B014-10DF8A6F456A}"/>
          </ac:spMkLst>
        </pc:spChg>
        <pc:spChg chg="del">
          <ac:chgData name="Guido Folchi" userId="OLgs3HXwDzdUa8Dw/vLpESmDuV7qov1wOhX6UYgpAIY=" providerId="None" clId="Web-{A9C19E1D-93EF-4135-9529-ECF35E886CDD}" dt="2020-09-29T11:40:58.346" v="1070"/>
          <ac:spMkLst>
            <pc:docMk/>
            <pc:sldMk cId="2234093275" sldId="315"/>
            <ac:spMk id="4" creationId="{F83A3007-31A6-4AE0-B9DD-91A70730CB69}"/>
          </ac:spMkLst>
        </pc:spChg>
        <pc:spChg chg="del">
          <ac:chgData name="Guido Folchi" userId="OLgs3HXwDzdUa8Dw/vLpESmDuV7qov1wOhX6UYgpAIY=" providerId="None" clId="Web-{A9C19E1D-93EF-4135-9529-ECF35E886CDD}" dt="2020-09-29T11:40:56.784" v="1069"/>
          <ac:spMkLst>
            <pc:docMk/>
            <pc:sldMk cId="2234093275" sldId="315"/>
            <ac:spMk id="5" creationId="{9459A719-F888-45C8-8D9D-79E76499E2E7}"/>
          </ac:spMkLst>
        </pc:spChg>
        <pc:spChg chg="del">
          <ac:chgData name="Guido Folchi" userId="OLgs3HXwDzdUa8Dw/vLpESmDuV7qov1wOhX6UYgpAIY=" providerId="None" clId="Web-{A9C19E1D-93EF-4135-9529-ECF35E886CDD}" dt="2020-09-29T11:41:00.784" v="1071"/>
          <ac:spMkLst>
            <pc:docMk/>
            <pc:sldMk cId="2234093275" sldId="315"/>
            <ac:spMk id="10" creationId="{EDDEBC66-61BB-4DDF-9FF4-5BC89768924E}"/>
          </ac:spMkLst>
        </pc:spChg>
        <pc:spChg chg="add mod">
          <ac:chgData name="Guido Folchi" userId="OLgs3HXwDzdUa8Dw/vLpESmDuV7qov1wOhX6UYgpAIY=" providerId="None" clId="Web-{A9C19E1D-93EF-4135-9529-ECF35E886CDD}" dt="2020-09-29T11:40:39.846" v="1068" actId="1076"/>
          <ac:spMkLst>
            <pc:docMk/>
            <pc:sldMk cId="2234093275" sldId="315"/>
            <ac:spMk id="12" creationId="{D3D37449-AF29-4B7F-84C2-57BD465C6EAF}"/>
          </ac:spMkLst>
        </pc:spChg>
        <pc:spChg chg="add mod">
          <ac:chgData name="Guido Folchi" userId="OLgs3HXwDzdUa8Dw/vLpESmDuV7qov1wOhX6UYgpAIY=" providerId="None" clId="Web-{A9C19E1D-93EF-4135-9529-ECF35E886CDD}" dt="2020-09-29T11:41:10.237" v="1073" actId="1076"/>
          <ac:spMkLst>
            <pc:docMk/>
            <pc:sldMk cId="2234093275" sldId="315"/>
            <ac:spMk id="14" creationId="{016E6A3D-7A55-42EA-9E9F-F6FCEF69AD31}"/>
          </ac:spMkLst>
        </pc:spChg>
        <pc:spChg chg="add mod">
          <ac:chgData name="Guido Folchi" userId="OLgs3HXwDzdUa8Dw/vLpESmDuV7qov1wOhX6UYgpAIY=" providerId="None" clId="Web-{A9C19E1D-93EF-4135-9529-ECF35E886CDD}" dt="2020-09-29T11:41:33.159" v="1075" actId="1076"/>
          <ac:spMkLst>
            <pc:docMk/>
            <pc:sldMk cId="2234093275" sldId="315"/>
            <ac:spMk id="16" creationId="{098197F4-512F-444B-BE05-263123B6CE19}"/>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9E5A8B9-A135-6645-B347-B3536E2AC32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E5DACA6-D138-894A-9D57-EF878BEAC96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ACB055-8A6C-1C43-839F-692B278C5BA7}" type="datetimeFigureOut">
              <a:rPr lang="en-US" smtClean="0"/>
              <a:t>5/19/21</a:t>
            </a:fld>
            <a:endParaRPr lang="en-US"/>
          </a:p>
        </p:txBody>
      </p:sp>
      <p:sp>
        <p:nvSpPr>
          <p:cNvPr id="4" name="Footer Placeholder 3">
            <a:extLst>
              <a:ext uri="{FF2B5EF4-FFF2-40B4-BE49-F238E27FC236}">
                <a16:creationId xmlns:a16="http://schemas.microsoft.com/office/drawing/2014/main" id="{A787DF2D-8F6B-E847-B2D4-4EF98AA36DB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88EAA7E-F379-7249-BA7E-A712EB4DE13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996FC03-5A0F-EE41-B54E-67428D4F1888}" type="slidenum">
              <a:rPr lang="en-US" smtClean="0"/>
              <a:t>‹Nº›</a:t>
            </a:fld>
            <a:endParaRPr lang="en-US"/>
          </a:p>
        </p:txBody>
      </p:sp>
    </p:spTree>
    <p:extLst>
      <p:ext uri="{BB962C8B-B14F-4D97-AF65-F5344CB8AC3E}">
        <p14:creationId xmlns:p14="http://schemas.microsoft.com/office/powerpoint/2010/main" val="21624999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10ADB7-7E5A-5A43-A5D1-DBEEFA449382}" type="datetimeFigureOut">
              <a:rPr lang="en-US" smtClean="0"/>
              <a:t>5/19/21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A53C8B-E33F-5948-B120-23125059A0B6}" type="slidenum">
              <a:rPr lang="en-US" smtClean="0"/>
              <a:t>‹Nº›</a:t>
            </a:fld>
            <a:endParaRPr lang="en-US"/>
          </a:p>
        </p:txBody>
      </p:sp>
    </p:spTree>
    <p:extLst>
      <p:ext uri="{BB962C8B-B14F-4D97-AF65-F5344CB8AC3E}">
        <p14:creationId xmlns:p14="http://schemas.microsoft.com/office/powerpoint/2010/main" val="837733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br>
              <a:rPr lang="es-US" sz="1200" b="0" i="0" kern="1200" dirty="0">
                <a:solidFill>
                  <a:schemeClr val="tx1"/>
                </a:solidFill>
                <a:effectLst/>
                <a:latin typeface="+mn-lt"/>
                <a:ea typeface="+mn-ea"/>
                <a:cs typeface="+mn-cs"/>
              </a:rPr>
            </a:br>
            <a:endParaRPr lang="es-US" sz="1200" b="0" i="0" kern="1200" dirty="0">
              <a:solidFill>
                <a:schemeClr val="tx1"/>
              </a:solidFill>
              <a:effectLst/>
              <a:latin typeface="+mn-lt"/>
              <a:ea typeface="+mn-ea"/>
              <a:cs typeface="+mn-cs"/>
            </a:endParaRPr>
          </a:p>
          <a:p>
            <a:endParaRPr lang="es-ES_tradnl" dirty="0"/>
          </a:p>
        </p:txBody>
      </p:sp>
      <p:sp>
        <p:nvSpPr>
          <p:cNvPr id="4" name="Marcador de número de diapositiva 3"/>
          <p:cNvSpPr>
            <a:spLocks noGrp="1"/>
          </p:cNvSpPr>
          <p:nvPr>
            <p:ph type="sldNum" sz="quarter" idx="5"/>
          </p:nvPr>
        </p:nvSpPr>
        <p:spPr/>
        <p:txBody>
          <a:bodyPr/>
          <a:lstStyle/>
          <a:p>
            <a:fld id="{D5A53C8B-E33F-5948-B120-23125059A0B6}" type="slidenum">
              <a:rPr lang="en-US" smtClean="0"/>
              <a:t>1</a:t>
            </a:fld>
            <a:endParaRPr lang="en-US"/>
          </a:p>
        </p:txBody>
      </p:sp>
    </p:spTree>
    <p:extLst>
      <p:ext uri="{BB962C8B-B14F-4D97-AF65-F5344CB8AC3E}">
        <p14:creationId xmlns:p14="http://schemas.microsoft.com/office/powerpoint/2010/main" val="22907754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16</a:t>
            </a:fld>
            <a:endParaRPr lang="en-US"/>
          </a:p>
        </p:txBody>
      </p:sp>
    </p:spTree>
    <p:extLst>
      <p:ext uri="{BB962C8B-B14F-4D97-AF65-F5344CB8AC3E}">
        <p14:creationId xmlns:p14="http://schemas.microsoft.com/office/powerpoint/2010/main" val="429617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19</a:t>
            </a:fld>
            <a:endParaRPr lang="en-US"/>
          </a:p>
        </p:txBody>
      </p:sp>
    </p:spTree>
    <p:extLst>
      <p:ext uri="{BB962C8B-B14F-4D97-AF65-F5344CB8AC3E}">
        <p14:creationId xmlns:p14="http://schemas.microsoft.com/office/powerpoint/2010/main" val="27658168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_tradnl" dirty="0">
              <a:cs typeface="Calibri" panose="020F0502020204030204"/>
            </a:endParaRPr>
          </a:p>
        </p:txBody>
      </p:sp>
      <p:sp>
        <p:nvSpPr>
          <p:cNvPr id="4" name="Marcador de número de diapositiva 3"/>
          <p:cNvSpPr>
            <a:spLocks noGrp="1"/>
          </p:cNvSpPr>
          <p:nvPr>
            <p:ph type="sldNum" sz="quarter" idx="5"/>
          </p:nvPr>
        </p:nvSpPr>
        <p:spPr/>
        <p:txBody>
          <a:bodyPr/>
          <a:lstStyle/>
          <a:p>
            <a:fld id="{D5A53C8B-E33F-5948-B120-23125059A0B6}" type="slidenum">
              <a:rPr lang="en-US" smtClean="0"/>
              <a:t>20</a:t>
            </a:fld>
            <a:endParaRPr lang="en-US"/>
          </a:p>
        </p:txBody>
      </p:sp>
    </p:spTree>
    <p:extLst>
      <p:ext uri="{BB962C8B-B14F-4D97-AF65-F5344CB8AC3E}">
        <p14:creationId xmlns:p14="http://schemas.microsoft.com/office/powerpoint/2010/main" val="33673164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5"/>
          </p:nvPr>
        </p:nvSpPr>
        <p:spPr/>
        <p:txBody>
          <a:bodyPr/>
          <a:lstStyle/>
          <a:p>
            <a:fld id="{D5A53C8B-E33F-5948-B120-23125059A0B6}" type="slidenum">
              <a:rPr lang="en-US" smtClean="0"/>
              <a:t>21</a:t>
            </a:fld>
            <a:endParaRPr lang="en-US"/>
          </a:p>
        </p:txBody>
      </p:sp>
    </p:spTree>
    <p:extLst>
      <p:ext uri="{BB962C8B-B14F-4D97-AF65-F5344CB8AC3E}">
        <p14:creationId xmlns:p14="http://schemas.microsoft.com/office/powerpoint/2010/main" val="6814602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cs typeface="Calibri" panose="020F0502020204030204"/>
            </a:endParaRPr>
          </a:p>
        </p:txBody>
      </p:sp>
      <p:sp>
        <p:nvSpPr>
          <p:cNvPr id="4" name="Marcador de número de diapositiva 3"/>
          <p:cNvSpPr>
            <a:spLocks noGrp="1"/>
          </p:cNvSpPr>
          <p:nvPr>
            <p:ph type="sldNum" sz="quarter" idx="5"/>
          </p:nvPr>
        </p:nvSpPr>
        <p:spPr/>
        <p:txBody>
          <a:bodyPr/>
          <a:lstStyle/>
          <a:p>
            <a:fld id="{D5A53C8B-E33F-5948-B120-23125059A0B6}" type="slidenum">
              <a:rPr lang="en-US" smtClean="0"/>
              <a:t>22</a:t>
            </a:fld>
            <a:endParaRPr lang="en-US"/>
          </a:p>
        </p:txBody>
      </p:sp>
    </p:spTree>
    <p:extLst>
      <p:ext uri="{BB962C8B-B14F-4D97-AF65-F5344CB8AC3E}">
        <p14:creationId xmlns:p14="http://schemas.microsoft.com/office/powerpoint/2010/main" val="4920988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5"/>
          </p:nvPr>
        </p:nvSpPr>
        <p:spPr/>
        <p:txBody>
          <a:bodyPr/>
          <a:lstStyle/>
          <a:p>
            <a:fld id="{D5A53C8B-E33F-5948-B120-23125059A0B6}" type="slidenum">
              <a:rPr lang="en-US" smtClean="0"/>
              <a:t>25</a:t>
            </a:fld>
            <a:endParaRPr lang="en-US"/>
          </a:p>
        </p:txBody>
      </p:sp>
    </p:spTree>
    <p:extLst>
      <p:ext uri="{BB962C8B-B14F-4D97-AF65-F5344CB8AC3E}">
        <p14:creationId xmlns:p14="http://schemas.microsoft.com/office/powerpoint/2010/main" val="39501717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a:p>
            <a:endParaRPr lang="es-ES_tradnl" dirty="0"/>
          </a:p>
          <a:p>
            <a:endParaRPr lang="es-ES_tradnl" dirty="0"/>
          </a:p>
        </p:txBody>
      </p:sp>
      <p:sp>
        <p:nvSpPr>
          <p:cNvPr id="4" name="Marcador de número de diapositiva 3"/>
          <p:cNvSpPr>
            <a:spLocks noGrp="1"/>
          </p:cNvSpPr>
          <p:nvPr>
            <p:ph type="sldNum" sz="quarter" idx="5"/>
          </p:nvPr>
        </p:nvSpPr>
        <p:spPr/>
        <p:txBody>
          <a:bodyPr/>
          <a:lstStyle/>
          <a:p>
            <a:fld id="{D5A53C8B-E33F-5948-B120-23125059A0B6}" type="slidenum">
              <a:rPr lang="en-US" smtClean="0"/>
              <a:t>26</a:t>
            </a:fld>
            <a:endParaRPr lang="en-US"/>
          </a:p>
        </p:txBody>
      </p:sp>
    </p:spTree>
    <p:extLst>
      <p:ext uri="{BB962C8B-B14F-4D97-AF65-F5344CB8AC3E}">
        <p14:creationId xmlns:p14="http://schemas.microsoft.com/office/powerpoint/2010/main" val="2826239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D5A53C8B-E33F-5948-B120-23125059A0B6}" type="slidenum">
              <a:rPr lang="en-US" smtClean="0"/>
              <a:t>27</a:t>
            </a:fld>
            <a:endParaRPr lang="en-US"/>
          </a:p>
        </p:txBody>
      </p:sp>
    </p:spTree>
    <p:extLst>
      <p:ext uri="{BB962C8B-B14F-4D97-AF65-F5344CB8AC3E}">
        <p14:creationId xmlns:p14="http://schemas.microsoft.com/office/powerpoint/2010/main" val="32205736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5"/>
          </p:nvPr>
        </p:nvSpPr>
        <p:spPr/>
        <p:txBody>
          <a:bodyPr/>
          <a:lstStyle/>
          <a:p>
            <a:fld id="{D5A53C8B-E33F-5948-B120-23125059A0B6}" type="slidenum">
              <a:rPr lang="en-US" smtClean="0"/>
              <a:t>28</a:t>
            </a:fld>
            <a:endParaRPr lang="en-US"/>
          </a:p>
        </p:txBody>
      </p:sp>
    </p:spTree>
    <p:extLst>
      <p:ext uri="{BB962C8B-B14F-4D97-AF65-F5344CB8AC3E}">
        <p14:creationId xmlns:p14="http://schemas.microsoft.com/office/powerpoint/2010/main" val="31330991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defRPr/>
            </a:pPr>
            <a:r>
              <a:rPr lang="es-ES_tradnl" dirty="0"/>
              <a:t> </a:t>
            </a:r>
          </a:p>
          <a:p>
            <a:endParaRPr lang="es-ES_tradnl" dirty="0"/>
          </a:p>
        </p:txBody>
      </p:sp>
      <p:sp>
        <p:nvSpPr>
          <p:cNvPr id="4" name="Marcador de número de diapositiva 3"/>
          <p:cNvSpPr>
            <a:spLocks noGrp="1"/>
          </p:cNvSpPr>
          <p:nvPr>
            <p:ph type="sldNum" sz="quarter" idx="5"/>
          </p:nvPr>
        </p:nvSpPr>
        <p:spPr/>
        <p:txBody>
          <a:bodyPr/>
          <a:lstStyle/>
          <a:p>
            <a:fld id="{D5A53C8B-E33F-5948-B120-23125059A0B6}" type="slidenum">
              <a:rPr lang="en-US" smtClean="0"/>
              <a:t>29</a:t>
            </a:fld>
            <a:endParaRPr lang="en-US"/>
          </a:p>
        </p:txBody>
      </p:sp>
    </p:spTree>
    <p:extLst>
      <p:ext uri="{BB962C8B-B14F-4D97-AF65-F5344CB8AC3E}">
        <p14:creationId xmlns:p14="http://schemas.microsoft.com/office/powerpoint/2010/main" val="14564481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cs typeface="Calibri" panose="020F0502020204030204"/>
            </a:endParaRPr>
          </a:p>
        </p:txBody>
      </p:sp>
      <p:sp>
        <p:nvSpPr>
          <p:cNvPr id="4" name="Marcador de número de diapositiva 3"/>
          <p:cNvSpPr>
            <a:spLocks noGrp="1"/>
          </p:cNvSpPr>
          <p:nvPr>
            <p:ph type="sldNum" sz="quarter" idx="5"/>
          </p:nvPr>
        </p:nvSpPr>
        <p:spPr/>
        <p:txBody>
          <a:bodyPr/>
          <a:lstStyle/>
          <a:p>
            <a:fld id="{D5A53C8B-E33F-5948-B120-23125059A0B6}" type="slidenum">
              <a:rPr lang="en-US" smtClean="0"/>
              <a:t>2</a:t>
            </a:fld>
            <a:endParaRPr lang="en-US"/>
          </a:p>
        </p:txBody>
      </p:sp>
    </p:spTree>
    <p:extLst>
      <p:ext uri="{BB962C8B-B14F-4D97-AF65-F5344CB8AC3E}">
        <p14:creationId xmlns:p14="http://schemas.microsoft.com/office/powerpoint/2010/main" val="8916709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cs typeface="Calibri" panose="020F0502020204030204"/>
            </a:endParaRPr>
          </a:p>
        </p:txBody>
      </p:sp>
      <p:sp>
        <p:nvSpPr>
          <p:cNvPr id="4" name="Marcador de número de diapositiva 3"/>
          <p:cNvSpPr>
            <a:spLocks noGrp="1"/>
          </p:cNvSpPr>
          <p:nvPr>
            <p:ph type="sldNum" sz="quarter" idx="5"/>
          </p:nvPr>
        </p:nvSpPr>
        <p:spPr/>
        <p:txBody>
          <a:bodyPr/>
          <a:lstStyle/>
          <a:p>
            <a:fld id="{D5A53C8B-E33F-5948-B120-23125059A0B6}" type="slidenum">
              <a:rPr lang="en-US" smtClean="0"/>
              <a:t>30</a:t>
            </a:fld>
            <a:endParaRPr lang="en-US"/>
          </a:p>
        </p:txBody>
      </p:sp>
    </p:spTree>
    <p:extLst>
      <p:ext uri="{BB962C8B-B14F-4D97-AF65-F5344CB8AC3E}">
        <p14:creationId xmlns:p14="http://schemas.microsoft.com/office/powerpoint/2010/main" val="1483099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5"/>
          </p:nvPr>
        </p:nvSpPr>
        <p:spPr/>
        <p:txBody>
          <a:bodyPr/>
          <a:lstStyle/>
          <a:p>
            <a:fld id="{D5A53C8B-E33F-5948-B120-23125059A0B6}" type="slidenum">
              <a:rPr lang="en-US" smtClean="0"/>
              <a:t>32</a:t>
            </a:fld>
            <a:endParaRPr lang="en-US"/>
          </a:p>
        </p:txBody>
      </p:sp>
    </p:spTree>
    <p:extLst>
      <p:ext uri="{BB962C8B-B14F-4D97-AF65-F5344CB8AC3E}">
        <p14:creationId xmlns:p14="http://schemas.microsoft.com/office/powerpoint/2010/main" val="10817903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5"/>
          </p:nvPr>
        </p:nvSpPr>
        <p:spPr/>
        <p:txBody>
          <a:bodyPr/>
          <a:lstStyle/>
          <a:p>
            <a:fld id="{D5A53C8B-E33F-5948-B120-23125059A0B6}" type="slidenum">
              <a:rPr lang="en-US" smtClean="0"/>
              <a:t>33</a:t>
            </a:fld>
            <a:endParaRPr lang="en-US"/>
          </a:p>
        </p:txBody>
      </p:sp>
    </p:spTree>
    <p:extLst>
      <p:ext uri="{BB962C8B-B14F-4D97-AF65-F5344CB8AC3E}">
        <p14:creationId xmlns:p14="http://schemas.microsoft.com/office/powerpoint/2010/main" val="29985211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34</a:t>
            </a:fld>
            <a:endParaRPr lang="en-US"/>
          </a:p>
        </p:txBody>
      </p:sp>
    </p:spTree>
    <p:extLst>
      <p:ext uri="{BB962C8B-B14F-4D97-AF65-F5344CB8AC3E}">
        <p14:creationId xmlns:p14="http://schemas.microsoft.com/office/powerpoint/2010/main" val="18718672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35</a:t>
            </a:fld>
            <a:endParaRPr lang="en-US"/>
          </a:p>
        </p:txBody>
      </p:sp>
    </p:spTree>
    <p:extLst>
      <p:ext uri="{BB962C8B-B14F-4D97-AF65-F5344CB8AC3E}">
        <p14:creationId xmlns:p14="http://schemas.microsoft.com/office/powerpoint/2010/main" val="5420420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38</a:t>
            </a:fld>
            <a:endParaRPr lang="en-US"/>
          </a:p>
        </p:txBody>
      </p:sp>
    </p:spTree>
    <p:extLst>
      <p:ext uri="{BB962C8B-B14F-4D97-AF65-F5344CB8AC3E}">
        <p14:creationId xmlns:p14="http://schemas.microsoft.com/office/powerpoint/2010/main" val="36461146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39</a:t>
            </a:fld>
            <a:endParaRPr lang="en-US"/>
          </a:p>
        </p:txBody>
      </p:sp>
    </p:spTree>
    <p:extLst>
      <p:ext uri="{BB962C8B-B14F-4D97-AF65-F5344CB8AC3E}">
        <p14:creationId xmlns:p14="http://schemas.microsoft.com/office/powerpoint/2010/main" val="3073237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40</a:t>
            </a:fld>
            <a:endParaRPr lang="en-US"/>
          </a:p>
        </p:txBody>
      </p:sp>
    </p:spTree>
    <p:extLst>
      <p:ext uri="{BB962C8B-B14F-4D97-AF65-F5344CB8AC3E}">
        <p14:creationId xmlns:p14="http://schemas.microsoft.com/office/powerpoint/2010/main" val="39774869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41</a:t>
            </a:fld>
            <a:endParaRPr lang="en-US"/>
          </a:p>
        </p:txBody>
      </p:sp>
    </p:spTree>
    <p:extLst>
      <p:ext uri="{BB962C8B-B14F-4D97-AF65-F5344CB8AC3E}">
        <p14:creationId xmlns:p14="http://schemas.microsoft.com/office/powerpoint/2010/main" val="8041122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cs typeface="Calibri"/>
            </a:endParaRPr>
          </a:p>
        </p:txBody>
      </p:sp>
      <p:sp>
        <p:nvSpPr>
          <p:cNvPr id="4" name="Marcador de número de diapositiva 3"/>
          <p:cNvSpPr>
            <a:spLocks noGrp="1"/>
          </p:cNvSpPr>
          <p:nvPr>
            <p:ph type="sldNum" sz="quarter" idx="5"/>
          </p:nvPr>
        </p:nvSpPr>
        <p:spPr/>
        <p:txBody>
          <a:bodyPr/>
          <a:lstStyle/>
          <a:p>
            <a:fld id="{D5A53C8B-E33F-5948-B120-23125059A0B6}" type="slidenum">
              <a:rPr lang="en-US" smtClean="0"/>
              <a:t>3</a:t>
            </a:fld>
            <a:endParaRPr lang="en-US"/>
          </a:p>
        </p:txBody>
      </p:sp>
    </p:spTree>
    <p:extLst>
      <p:ext uri="{BB962C8B-B14F-4D97-AF65-F5344CB8AC3E}">
        <p14:creationId xmlns:p14="http://schemas.microsoft.com/office/powerpoint/2010/main" val="29011659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5"/>
          </p:nvPr>
        </p:nvSpPr>
        <p:spPr/>
        <p:txBody>
          <a:bodyPr/>
          <a:lstStyle/>
          <a:p>
            <a:fld id="{D5A53C8B-E33F-5948-B120-23125059A0B6}" type="slidenum">
              <a:rPr lang="en-US" smtClean="0"/>
              <a:t>5</a:t>
            </a:fld>
            <a:endParaRPr lang="en-US"/>
          </a:p>
        </p:txBody>
      </p:sp>
    </p:spTree>
    <p:extLst>
      <p:ext uri="{BB962C8B-B14F-4D97-AF65-F5344CB8AC3E}">
        <p14:creationId xmlns:p14="http://schemas.microsoft.com/office/powerpoint/2010/main" val="26951216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s-US" sz="1200" b="0" i="0" kern="1200" dirty="0">
              <a:solidFill>
                <a:schemeClr val="tx1"/>
              </a:solidFill>
              <a:effectLst/>
              <a:latin typeface="+mn-lt"/>
              <a:ea typeface="+mn-ea"/>
              <a:cs typeface="+mn-cs"/>
            </a:endParaRPr>
          </a:p>
          <a:p>
            <a:endParaRPr lang="nl-NL" baseline="0" dirty="0"/>
          </a:p>
        </p:txBody>
      </p:sp>
      <p:sp>
        <p:nvSpPr>
          <p:cNvPr id="4" name="Tijdelijke aanduiding voor dianummer 3"/>
          <p:cNvSpPr>
            <a:spLocks noGrp="1"/>
          </p:cNvSpPr>
          <p:nvPr>
            <p:ph type="sldNum" sz="quarter" idx="10"/>
          </p:nvPr>
        </p:nvSpPr>
        <p:spPr/>
        <p:txBody>
          <a:bodyPr/>
          <a:lstStyle/>
          <a:p>
            <a:fld id="{F5CB4956-CA0E-42A3-ADE8-2B024AA70A91}" type="slidenum">
              <a:rPr lang="nl-NL" smtClean="0"/>
              <a:t>6</a:t>
            </a:fld>
            <a:endParaRPr lang="nl-NL"/>
          </a:p>
        </p:txBody>
      </p:sp>
    </p:spTree>
    <p:extLst>
      <p:ext uri="{BB962C8B-B14F-4D97-AF65-F5344CB8AC3E}">
        <p14:creationId xmlns:p14="http://schemas.microsoft.com/office/powerpoint/2010/main" val="22274414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5"/>
          </p:nvPr>
        </p:nvSpPr>
        <p:spPr/>
        <p:txBody>
          <a:bodyPr/>
          <a:lstStyle/>
          <a:p>
            <a:fld id="{D5A53C8B-E33F-5948-B120-23125059A0B6}" type="slidenum">
              <a:rPr lang="en-US" smtClean="0"/>
              <a:t>7</a:t>
            </a:fld>
            <a:endParaRPr lang="en-US"/>
          </a:p>
        </p:txBody>
      </p:sp>
    </p:spTree>
    <p:extLst>
      <p:ext uri="{BB962C8B-B14F-4D97-AF65-F5344CB8AC3E}">
        <p14:creationId xmlns:p14="http://schemas.microsoft.com/office/powerpoint/2010/main" val="36664264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5"/>
          </p:nvPr>
        </p:nvSpPr>
        <p:spPr/>
        <p:txBody>
          <a:bodyPr/>
          <a:lstStyle/>
          <a:p>
            <a:fld id="{D5A53C8B-E33F-5948-B120-23125059A0B6}" type="slidenum">
              <a:rPr lang="en-US" smtClean="0"/>
              <a:t>8</a:t>
            </a:fld>
            <a:endParaRPr lang="en-US"/>
          </a:p>
        </p:txBody>
      </p:sp>
    </p:spTree>
    <p:extLst>
      <p:ext uri="{BB962C8B-B14F-4D97-AF65-F5344CB8AC3E}">
        <p14:creationId xmlns:p14="http://schemas.microsoft.com/office/powerpoint/2010/main" val="38488375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5"/>
          </p:nvPr>
        </p:nvSpPr>
        <p:spPr/>
        <p:txBody>
          <a:bodyPr/>
          <a:lstStyle/>
          <a:p>
            <a:fld id="{D5A53C8B-E33F-5948-B120-23125059A0B6}" type="slidenum">
              <a:rPr lang="en-US" smtClean="0"/>
              <a:t>9</a:t>
            </a:fld>
            <a:endParaRPr lang="en-US"/>
          </a:p>
        </p:txBody>
      </p:sp>
    </p:spTree>
    <p:extLst>
      <p:ext uri="{BB962C8B-B14F-4D97-AF65-F5344CB8AC3E}">
        <p14:creationId xmlns:p14="http://schemas.microsoft.com/office/powerpoint/2010/main" val="35092076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5"/>
          </p:nvPr>
        </p:nvSpPr>
        <p:spPr/>
        <p:txBody>
          <a:bodyPr/>
          <a:lstStyle/>
          <a:p>
            <a:fld id="{D5A53C8B-E33F-5948-B120-23125059A0B6}" type="slidenum">
              <a:rPr lang="en-US" smtClean="0"/>
              <a:t>15</a:t>
            </a:fld>
            <a:endParaRPr lang="en-US"/>
          </a:p>
        </p:txBody>
      </p:sp>
    </p:spTree>
    <p:extLst>
      <p:ext uri="{BB962C8B-B14F-4D97-AF65-F5344CB8AC3E}">
        <p14:creationId xmlns:p14="http://schemas.microsoft.com/office/powerpoint/2010/main" val="12717779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Green Section Breaker">
    <p:spTree>
      <p:nvGrpSpPr>
        <p:cNvPr id="1" name=""/>
        <p:cNvGrpSpPr/>
        <p:nvPr/>
      </p:nvGrpSpPr>
      <p:grpSpPr>
        <a:xfrm>
          <a:off x="0" y="0"/>
          <a:ext cx="0" cy="0"/>
          <a:chOff x="0" y="0"/>
          <a:chExt cx="0" cy="0"/>
        </a:xfrm>
      </p:grpSpPr>
      <p:sp>
        <p:nvSpPr>
          <p:cNvPr id="43" name="Picture Placeholder 42">
            <a:extLst>
              <a:ext uri="{FF2B5EF4-FFF2-40B4-BE49-F238E27FC236}">
                <a16:creationId xmlns:a16="http://schemas.microsoft.com/office/drawing/2014/main" id="{DC9AD07E-0BD2-CA44-9800-23B1C4A9F488}"/>
              </a:ext>
            </a:extLst>
          </p:cNvPr>
          <p:cNvSpPr>
            <a:spLocks noGrp="1"/>
          </p:cNvSpPr>
          <p:nvPr>
            <p:ph type="pic" sz="quarter" idx="15"/>
          </p:nvPr>
        </p:nvSpPr>
        <p:spPr>
          <a:xfrm>
            <a:off x="0" y="0"/>
            <a:ext cx="7607300" cy="6858000"/>
          </a:xfrm>
          <a:prstGeom prst="rtTriangle">
            <a:avLst/>
          </a:prstGeom>
          <a:solidFill>
            <a:srgbClr val="09CF62"/>
          </a:solidFill>
        </p:spPr>
        <p:txBody>
          <a:bodyPr/>
          <a:lstStyle>
            <a:lvl1pPr>
              <a:defRPr>
                <a:solidFill>
                  <a:srgbClr val="09CF62"/>
                </a:solidFill>
                <a:latin typeface="Franklin Gothic Medium" panose="020B0603020102020204" pitchFamily="34" charset="0"/>
              </a:defRPr>
            </a:lvl1pPr>
          </a:lstStyle>
          <a:p>
            <a:endParaRPr lang="en-US" dirty="0"/>
          </a:p>
        </p:txBody>
      </p:sp>
      <p:sp>
        <p:nvSpPr>
          <p:cNvPr id="45" name="Picture Placeholder 44">
            <a:extLst>
              <a:ext uri="{FF2B5EF4-FFF2-40B4-BE49-F238E27FC236}">
                <a16:creationId xmlns:a16="http://schemas.microsoft.com/office/drawing/2014/main" id="{02278451-2E4D-0D4C-A9D9-5845355F8E41}"/>
              </a:ext>
            </a:extLst>
          </p:cNvPr>
          <p:cNvSpPr>
            <a:spLocks noGrp="1"/>
          </p:cNvSpPr>
          <p:nvPr>
            <p:ph type="pic" sz="quarter" idx="16"/>
          </p:nvPr>
        </p:nvSpPr>
        <p:spPr>
          <a:xfrm rot="16200000">
            <a:off x="6385383" y="1028939"/>
            <a:ext cx="5724144" cy="5889093"/>
          </a:xfrm>
          <a:prstGeom prst="rtTriangle">
            <a:avLst/>
          </a:prstGeom>
          <a:solidFill>
            <a:schemeClr val="bg1">
              <a:alpha val="40000"/>
            </a:schemeClr>
          </a:solidFill>
        </p:spPr>
        <p:txBody>
          <a:bodyPr/>
          <a:lstStyle>
            <a:lvl1pPr>
              <a:defRPr sz="100">
                <a:solidFill>
                  <a:schemeClr val="bg1"/>
                </a:solidFill>
                <a:latin typeface="Franklin Gothic Medium" panose="020B0603020102020204" pitchFamily="34" charset="0"/>
              </a:defRPr>
            </a:lvl1pPr>
          </a:lstStyle>
          <a:p>
            <a:endParaRPr lang="en-US" dirty="0"/>
          </a:p>
        </p:txBody>
      </p:sp>
      <p:sp>
        <p:nvSpPr>
          <p:cNvPr id="10" name="Picture Placeholder 37">
            <a:extLst>
              <a:ext uri="{FF2B5EF4-FFF2-40B4-BE49-F238E27FC236}">
                <a16:creationId xmlns:a16="http://schemas.microsoft.com/office/drawing/2014/main" id="{246C0F78-B575-D44D-BECA-048B0D901FA3}"/>
              </a:ext>
            </a:extLst>
          </p:cNvPr>
          <p:cNvSpPr>
            <a:spLocks noGrp="1"/>
          </p:cNvSpPr>
          <p:nvPr>
            <p:ph type="pic" sz="quarter" idx="20"/>
          </p:nvPr>
        </p:nvSpPr>
        <p:spPr>
          <a:xfrm>
            <a:off x="11703050" y="129117"/>
            <a:ext cx="305449" cy="296205"/>
          </a:xfrm>
          <a:prstGeom prst="rect">
            <a:avLst/>
          </a:prstGeom>
          <a:solidFill>
            <a:srgbClr val="09CF62"/>
          </a:solidFill>
        </p:spPr>
        <p:txBody>
          <a:bodyPr/>
          <a:lstStyle>
            <a:lvl1pPr>
              <a:defRPr sz="100">
                <a:solidFill>
                  <a:schemeClr val="accent6"/>
                </a:solidFill>
              </a:defRPr>
            </a:lvl1pPr>
          </a:lstStyle>
          <a:p>
            <a:endParaRPr lang="en-US" dirty="0"/>
          </a:p>
        </p:txBody>
      </p:sp>
      <p:sp>
        <p:nvSpPr>
          <p:cNvPr id="11" name="Text Placeholder 22">
            <a:extLst>
              <a:ext uri="{FF2B5EF4-FFF2-40B4-BE49-F238E27FC236}">
                <a16:creationId xmlns:a16="http://schemas.microsoft.com/office/drawing/2014/main" id="{2042ECDE-CEB9-7E44-94C7-460E297F3942}"/>
              </a:ext>
            </a:extLst>
          </p:cNvPr>
          <p:cNvSpPr>
            <a:spLocks noGrp="1"/>
          </p:cNvSpPr>
          <p:nvPr>
            <p:ph type="body" sz="quarter" idx="21" hasCustomPrompt="1"/>
          </p:nvPr>
        </p:nvSpPr>
        <p:spPr>
          <a:xfrm>
            <a:off x="11383348" y="162898"/>
            <a:ext cx="625152" cy="236094"/>
          </a:xfrm>
          <a:prstGeom prst="rect">
            <a:avLst/>
          </a:prstGeom>
        </p:spPr>
        <p:txBody>
          <a:bodyPr>
            <a:noAutofit/>
          </a:bodyPr>
          <a:lstStyle>
            <a:lvl1pPr marL="0" indent="0" algn="r">
              <a:buNone/>
              <a:defRPr sz="900">
                <a:solidFill>
                  <a:schemeClr val="bg1"/>
                </a:solidFill>
                <a:latin typeface="Franklin Gothic Medium" panose="020B0603020102020204" pitchFamily="34" charset="0"/>
              </a:defRPr>
            </a:lvl1pPr>
          </a:lstStyle>
          <a:p>
            <a:pPr lvl="0"/>
            <a:r>
              <a:rPr lang="en-GB" dirty="0"/>
              <a:t>Page</a:t>
            </a:r>
            <a:endParaRPr lang="en-US" dirty="0"/>
          </a:p>
        </p:txBody>
      </p:sp>
      <p:sp>
        <p:nvSpPr>
          <p:cNvPr id="12" name="Title 1">
            <a:extLst>
              <a:ext uri="{FF2B5EF4-FFF2-40B4-BE49-F238E27FC236}">
                <a16:creationId xmlns:a16="http://schemas.microsoft.com/office/drawing/2014/main" id="{FE0F02F7-30B9-3248-A701-2ECBA573C5BE}"/>
              </a:ext>
            </a:extLst>
          </p:cNvPr>
          <p:cNvSpPr>
            <a:spLocks noGrp="1"/>
          </p:cNvSpPr>
          <p:nvPr>
            <p:ph type="ctrTitle" hasCustomPrompt="1"/>
          </p:nvPr>
        </p:nvSpPr>
        <p:spPr>
          <a:xfrm>
            <a:off x="498917" y="3973486"/>
            <a:ext cx="4687479" cy="1158923"/>
          </a:xfrm>
          <a:prstGeom prst="rect">
            <a:avLst/>
          </a:prstGeom>
        </p:spPr>
        <p:txBody>
          <a:bodyPr anchor="b">
            <a:normAutofit/>
          </a:bodyPr>
          <a:lstStyle>
            <a:lvl1pPr algn="l">
              <a:defRPr sz="3700" b="1" i="0">
                <a:solidFill>
                  <a:schemeClr val="bg1"/>
                </a:solidFill>
                <a:latin typeface="Franklin Gothic Demi" panose="020B0603020102020204" pitchFamily="34" charset="0"/>
              </a:defRPr>
            </a:lvl1pPr>
          </a:lstStyle>
          <a:p>
            <a:r>
              <a:rPr lang="en-GB" dirty="0"/>
              <a:t>CLICK TO EDIT MASTER TITLE STYLE</a:t>
            </a:r>
            <a:endParaRPr lang="en-US" dirty="0"/>
          </a:p>
        </p:txBody>
      </p:sp>
      <p:sp>
        <p:nvSpPr>
          <p:cNvPr id="13" name="Subtitle 2">
            <a:extLst>
              <a:ext uri="{FF2B5EF4-FFF2-40B4-BE49-F238E27FC236}">
                <a16:creationId xmlns:a16="http://schemas.microsoft.com/office/drawing/2014/main" id="{23530269-6363-A640-BAA8-1EF79AA8A975}"/>
              </a:ext>
            </a:extLst>
          </p:cNvPr>
          <p:cNvSpPr>
            <a:spLocks noGrp="1"/>
          </p:cNvSpPr>
          <p:nvPr>
            <p:ph type="subTitle" idx="1"/>
          </p:nvPr>
        </p:nvSpPr>
        <p:spPr>
          <a:xfrm>
            <a:off x="511175" y="5290095"/>
            <a:ext cx="9144000" cy="621170"/>
          </a:xfrm>
          <a:prstGeom prst="rect">
            <a:avLst/>
          </a:prstGeom>
        </p:spPr>
        <p:txBody>
          <a:bodyPr>
            <a:normAutofit/>
          </a:bodyPr>
          <a:lstStyle>
            <a:lvl1pPr marL="0" indent="0" algn="l">
              <a:buNone/>
              <a:defRPr sz="1500">
                <a:solidFill>
                  <a:schemeClr val="bg1"/>
                </a:solidFill>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Tree>
    <p:extLst>
      <p:ext uri="{BB962C8B-B14F-4D97-AF65-F5344CB8AC3E}">
        <p14:creationId xmlns:p14="http://schemas.microsoft.com/office/powerpoint/2010/main" val="1698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Layout A">
    <p:spTree>
      <p:nvGrpSpPr>
        <p:cNvPr id="1" name=""/>
        <p:cNvGrpSpPr/>
        <p:nvPr/>
      </p:nvGrpSpPr>
      <p:grpSpPr>
        <a:xfrm>
          <a:off x="0" y="0"/>
          <a:ext cx="0" cy="0"/>
          <a:chOff x="0" y="0"/>
          <a:chExt cx="0" cy="0"/>
        </a:xfrm>
      </p:grpSpPr>
      <p:sp>
        <p:nvSpPr>
          <p:cNvPr id="39" name="Picture Placeholder 37">
            <a:extLst>
              <a:ext uri="{FF2B5EF4-FFF2-40B4-BE49-F238E27FC236}">
                <a16:creationId xmlns:a16="http://schemas.microsoft.com/office/drawing/2014/main" id="{77C4E9E0-F597-744F-BE7B-41AA0C081EB3}"/>
              </a:ext>
            </a:extLst>
          </p:cNvPr>
          <p:cNvSpPr>
            <a:spLocks noGrp="1"/>
          </p:cNvSpPr>
          <p:nvPr>
            <p:ph type="pic" sz="quarter" idx="17"/>
          </p:nvPr>
        </p:nvSpPr>
        <p:spPr>
          <a:xfrm>
            <a:off x="5820413" y="2947670"/>
            <a:ext cx="4672012" cy="3382963"/>
          </a:xfrm>
          <a:prstGeom prst="rect">
            <a:avLst/>
          </a:prstGeom>
          <a:solidFill>
            <a:srgbClr val="FEF1EF"/>
          </a:solidFill>
        </p:spPr>
        <p:txBody>
          <a:bodyPr/>
          <a:lstStyle>
            <a:lvl1pPr>
              <a:defRPr sz="100">
                <a:solidFill>
                  <a:srgbClr val="FEF1EF"/>
                </a:solidFill>
              </a:defRPr>
            </a:lvl1pPr>
          </a:lstStyle>
          <a:p>
            <a:endParaRPr lang="en-US" dirty="0"/>
          </a:p>
        </p:txBody>
      </p:sp>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F37160"/>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7307689"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F37160"/>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F37160"/>
                </a:solidFill>
                <a:latin typeface="Franklin Gothic Medium" panose="020B0603020102020204" pitchFamily="34" charset="0"/>
              </a:defRPr>
            </a:lvl1pPr>
          </a:lstStyle>
          <a:p>
            <a:pPr lvl="0"/>
            <a:r>
              <a:rPr lang="en-GB" dirty="0"/>
              <a:t>Click to edit Master text</a:t>
            </a:r>
            <a:endParaRPr lang="en-US" dirty="0"/>
          </a:p>
        </p:txBody>
      </p:sp>
      <p:sp>
        <p:nvSpPr>
          <p:cNvPr id="24" name="Text Placeholder 10">
            <a:extLst>
              <a:ext uri="{FF2B5EF4-FFF2-40B4-BE49-F238E27FC236}">
                <a16:creationId xmlns:a16="http://schemas.microsoft.com/office/drawing/2014/main" id="{FEA28B58-9C50-6E40-AD49-756B5468A913}"/>
              </a:ext>
            </a:extLst>
          </p:cNvPr>
          <p:cNvSpPr>
            <a:spLocks noGrp="1"/>
          </p:cNvSpPr>
          <p:nvPr>
            <p:ph type="body" sz="quarter" idx="14"/>
          </p:nvPr>
        </p:nvSpPr>
        <p:spPr>
          <a:xfrm>
            <a:off x="5938101" y="3374672"/>
            <a:ext cx="4412530" cy="2781032"/>
          </a:xfrm>
          <a:prstGeom prst="rect">
            <a:avLst/>
          </a:prstGeom>
        </p:spPr>
        <p:txBody>
          <a:bodyPr>
            <a:normAutofit/>
          </a:bodyPr>
          <a:lstStyle>
            <a:lvl1pPr marL="171450" indent="-171450">
              <a:buClr>
                <a:srgbClr val="F37160"/>
              </a:buClr>
              <a:buFont typeface=".Lucida Grande UI Regular"/>
              <a:buChar char="◆"/>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5938527" y="3059112"/>
            <a:ext cx="4412530" cy="244475"/>
          </a:xfrm>
          <a:prstGeom prst="rect">
            <a:avLst/>
          </a:prstGeom>
        </p:spPr>
        <p:txBody>
          <a:bodyPr>
            <a:noAutofit/>
          </a:bodyPr>
          <a:lstStyle>
            <a:lvl1pPr marL="0" indent="0">
              <a:buNone/>
              <a:defRPr sz="1000">
                <a:solidFill>
                  <a:srgbClr val="F37160"/>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9552494" y="-1"/>
            <a:ext cx="2639505" cy="2639505"/>
          </a:xfrm>
          <a:prstGeom prst="rtTriangle">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Picture Placeholder 37">
            <a:extLst>
              <a:ext uri="{FF2B5EF4-FFF2-40B4-BE49-F238E27FC236}">
                <a16:creationId xmlns:a16="http://schemas.microsoft.com/office/drawing/2014/main" id="{BDCD37B6-4D47-D343-80B0-AFFDF1F60DA0}"/>
              </a:ext>
            </a:extLst>
          </p:cNvPr>
          <p:cNvSpPr>
            <a:spLocks noGrp="1"/>
          </p:cNvSpPr>
          <p:nvPr>
            <p:ph type="pic" sz="quarter" idx="18"/>
          </p:nvPr>
        </p:nvSpPr>
        <p:spPr>
          <a:xfrm>
            <a:off x="8695944" y="6520344"/>
            <a:ext cx="3496056" cy="334903"/>
          </a:xfrm>
          <a:prstGeom prst="rect">
            <a:avLst/>
          </a:prstGeom>
          <a:solidFill>
            <a:srgbClr val="F37160"/>
          </a:solidFill>
        </p:spPr>
        <p:txBody>
          <a:bodyPr/>
          <a:lstStyle>
            <a:lvl1pPr>
              <a:defRPr sz="100">
                <a:solidFill>
                  <a:schemeClr val="accent6"/>
                </a:solidFill>
              </a:defRPr>
            </a:lvl1pPr>
          </a:lstStyle>
          <a:p>
            <a:endParaRPr lang="en-US" dirty="0"/>
          </a:p>
        </p:txBody>
      </p:sp>
      <p:sp>
        <p:nvSpPr>
          <p:cNvPr id="13" name="Text Placeholder 22">
            <a:extLst>
              <a:ext uri="{FF2B5EF4-FFF2-40B4-BE49-F238E27FC236}">
                <a16:creationId xmlns:a16="http://schemas.microsoft.com/office/drawing/2014/main" id="{543C5DF0-5B1D-4341-B5F6-F81FE3FE99B1}"/>
              </a:ext>
            </a:extLst>
          </p:cNvPr>
          <p:cNvSpPr>
            <a:spLocks noGrp="1"/>
          </p:cNvSpPr>
          <p:nvPr>
            <p:ph type="body" sz="quarter" idx="19"/>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7" name="Picture Placeholder 37">
            <a:extLst>
              <a:ext uri="{FF2B5EF4-FFF2-40B4-BE49-F238E27FC236}">
                <a16:creationId xmlns:a16="http://schemas.microsoft.com/office/drawing/2014/main" id="{EAC76B61-FAD5-BD48-BB96-09CEDFE80288}"/>
              </a:ext>
            </a:extLst>
          </p:cNvPr>
          <p:cNvSpPr>
            <a:spLocks noGrp="1"/>
          </p:cNvSpPr>
          <p:nvPr>
            <p:ph type="pic" sz="quarter" idx="26"/>
          </p:nvPr>
        </p:nvSpPr>
        <p:spPr>
          <a:xfrm>
            <a:off x="11703051" y="136525"/>
            <a:ext cx="305449" cy="296205"/>
          </a:xfrm>
          <a:prstGeom prst="rect">
            <a:avLst/>
          </a:prstGeom>
          <a:solidFill>
            <a:srgbClr val="FEF1EF"/>
          </a:solidFill>
        </p:spPr>
        <p:txBody>
          <a:bodyPr/>
          <a:lstStyle>
            <a:lvl1pPr>
              <a:defRPr sz="100">
                <a:solidFill>
                  <a:schemeClr val="accent6"/>
                </a:solidFill>
              </a:defRPr>
            </a:lvl1pPr>
          </a:lstStyle>
          <a:p>
            <a:endParaRPr lang="en-US" dirty="0"/>
          </a:p>
        </p:txBody>
      </p:sp>
      <p:sp>
        <p:nvSpPr>
          <p:cNvPr id="18" name="Text Placeholder 22">
            <a:extLst>
              <a:ext uri="{FF2B5EF4-FFF2-40B4-BE49-F238E27FC236}">
                <a16:creationId xmlns:a16="http://schemas.microsoft.com/office/drawing/2014/main" id="{2E77D122-96C8-8F40-9D3B-85D8AF6AB43D}"/>
              </a:ext>
            </a:extLst>
          </p:cNvPr>
          <p:cNvSpPr>
            <a:spLocks noGrp="1"/>
          </p:cNvSpPr>
          <p:nvPr>
            <p:ph type="body" sz="quarter" idx="27" hasCustomPrompt="1"/>
          </p:nvPr>
        </p:nvSpPr>
        <p:spPr>
          <a:xfrm>
            <a:off x="11383348" y="162898"/>
            <a:ext cx="625152" cy="236094"/>
          </a:xfrm>
          <a:prstGeom prst="rect">
            <a:avLst/>
          </a:prstGeom>
        </p:spPr>
        <p:txBody>
          <a:bodyPr>
            <a:noAutofit/>
          </a:bodyPr>
          <a:lstStyle>
            <a:lvl1pPr marL="0" indent="0" algn="r">
              <a:buNone/>
              <a:defRPr sz="900">
                <a:solidFill>
                  <a:srgbClr val="F37160"/>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339977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ed Layout B">
    <p:spTree>
      <p:nvGrpSpPr>
        <p:cNvPr id="1" name=""/>
        <p:cNvGrpSpPr/>
        <p:nvPr/>
      </p:nvGrpSpPr>
      <p:grpSpPr>
        <a:xfrm>
          <a:off x="0" y="0"/>
          <a:ext cx="0" cy="0"/>
          <a:chOff x="0" y="0"/>
          <a:chExt cx="0" cy="0"/>
        </a:xfrm>
      </p:grpSpPr>
      <p:sp>
        <p:nvSpPr>
          <p:cNvPr id="27" name="Picture Placeholder 37">
            <a:extLst>
              <a:ext uri="{FF2B5EF4-FFF2-40B4-BE49-F238E27FC236}">
                <a16:creationId xmlns:a16="http://schemas.microsoft.com/office/drawing/2014/main" id="{53EF4B86-EEAB-B84F-B931-E536F933CD3B}"/>
              </a:ext>
            </a:extLst>
          </p:cNvPr>
          <p:cNvSpPr>
            <a:spLocks noGrp="1"/>
          </p:cNvSpPr>
          <p:nvPr>
            <p:ph type="pic" sz="quarter" idx="19"/>
          </p:nvPr>
        </p:nvSpPr>
        <p:spPr>
          <a:xfrm>
            <a:off x="5654675" y="4462949"/>
            <a:ext cx="4672012" cy="1856888"/>
          </a:xfrm>
          <a:prstGeom prst="rect">
            <a:avLst/>
          </a:prstGeom>
          <a:solidFill>
            <a:srgbClr val="FEF1EF"/>
          </a:solidFill>
        </p:spPr>
        <p:txBody>
          <a:bodyPr/>
          <a:lstStyle>
            <a:lvl1pPr>
              <a:defRPr sz="100">
                <a:solidFill>
                  <a:srgbClr val="FEF1EF"/>
                </a:solidFill>
              </a:defRPr>
            </a:lvl1pPr>
          </a:lstStyle>
          <a:p>
            <a:endParaRPr lang="en-US" dirty="0"/>
          </a:p>
        </p:txBody>
      </p:sp>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F37160"/>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46863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5806551" y="4571450"/>
            <a:ext cx="4459239" cy="225100"/>
          </a:xfrm>
          <a:prstGeom prst="rect">
            <a:avLst/>
          </a:prstGeom>
        </p:spPr>
        <p:txBody>
          <a:bodyPr>
            <a:noAutofit/>
          </a:bodyPr>
          <a:lstStyle>
            <a:lvl1pPr marL="0" indent="0">
              <a:buNone/>
              <a:defRPr sz="1000">
                <a:solidFill>
                  <a:srgbClr val="F37160"/>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10">
            <a:extLst>
              <a:ext uri="{FF2B5EF4-FFF2-40B4-BE49-F238E27FC236}">
                <a16:creationId xmlns:a16="http://schemas.microsoft.com/office/drawing/2014/main" id="{CD1A1179-0633-2844-80C8-F9D81EDBE428}"/>
              </a:ext>
            </a:extLst>
          </p:cNvPr>
          <p:cNvSpPr>
            <a:spLocks noGrp="1"/>
          </p:cNvSpPr>
          <p:nvPr>
            <p:ph type="body" sz="quarter" idx="16"/>
          </p:nvPr>
        </p:nvSpPr>
        <p:spPr>
          <a:xfrm>
            <a:off x="5656082" y="2499579"/>
            <a:ext cx="4670605" cy="1769374"/>
          </a:xfrm>
          <a:prstGeom prst="rect">
            <a:avLst/>
          </a:prstGeom>
        </p:spPr>
        <p:txBody>
          <a:bodyPr>
            <a:normAutofit/>
          </a:bodyPr>
          <a:lstStyle>
            <a:lvl1pPr marL="0" indent="0">
              <a:buClr>
                <a:srgbClr val="09CF62"/>
              </a:buClr>
              <a:buFontTx/>
              <a:buNone/>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5" name="Text Placeholder 4">
            <a:extLst>
              <a:ext uri="{FF2B5EF4-FFF2-40B4-BE49-F238E27FC236}">
                <a16:creationId xmlns:a16="http://schemas.microsoft.com/office/drawing/2014/main" id="{2360395E-F9EB-1440-86ED-33D0AC8ED921}"/>
              </a:ext>
            </a:extLst>
          </p:cNvPr>
          <p:cNvSpPr>
            <a:spLocks noGrp="1"/>
          </p:cNvSpPr>
          <p:nvPr>
            <p:ph type="body" sz="quarter" idx="17"/>
          </p:nvPr>
        </p:nvSpPr>
        <p:spPr>
          <a:xfrm>
            <a:off x="5655085" y="1787616"/>
            <a:ext cx="4670606" cy="607436"/>
          </a:xfrm>
          <a:prstGeom prst="rect">
            <a:avLst/>
          </a:prstGeom>
        </p:spPr>
        <p:txBody>
          <a:bodyPr>
            <a:noAutofit/>
          </a:bodyPr>
          <a:lstStyle>
            <a:lvl1pPr marL="0" indent="0">
              <a:buNone/>
              <a:defRPr sz="1500">
                <a:latin typeface="Franklin Gothic Medium" panose="020B0603020102020204" pitchFamily="34" charset="0"/>
              </a:defRPr>
            </a:lvl1pPr>
            <a:lvl2pPr>
              <a:defRPr sz="1500">
                <a:latin typeface="Franklin Gothic Medium" panose="020B0603020102020204" pitchFamily="34" charset="0"/>
              </a:defRPr>
            </a:lvl2pPr>
            <a:lvl3pPr>
              <a:defRPr sz="1500">
                <a:latin typeface="Franklin Gothic Medium" panose="020B0603020102020204" pitchFamily="34" charset="0"/>
              </a:defRPr>
            </a:lvl3pPr>
            <a:lvl4pPr>
              <a:defRPr sz="1500">
                <a:latin typeface="Franklin Gothic Medium" panose="020B0603020102020204" pitchFamily="34" charset="0"/>
              </a:defRPr>
            </a:lvl4pPr>
            <a:lvl5pPr>
              <a:defRPr sz="1500">
                <a:latin typeface="Franklin Gothic Medium" panose="020B0603020102020204" pitchFamily="34" charset="0"/>
              </a:defRPr>
            </a:lvl5pPr>
          </a:lstStyle>
          <a:p>
            <a:pPr lvl="0"/>
            <a:r>
              <a:rPr lang="en-GB" dirty="0"/>
              <a:t>Click to edit Master text styles</a:t>
            </a:r>
          </a:p>
        </p:txBody>
      </p:sp>
      <p:sp>
        <p:nvSpPr>
          <p:cNvPr id="9" name="Text Placeholder 8">
            <a:extLst>
              <a:ext uri="{FF2B5EF4-FFF2-40B4-BE49-F238E27FC236}">
                <a16:creationId xmlns:a16="http://schemas.microsoft.com/office/drawing/2014/main" id="{825800F0-CA72-C14E-B815-9791E8178470}"/>
              </a:ext>
            </a:extLst>
          </p:cNvPr>
          <p:cNvSpPr>
            <a:spLocks noGrp="1"/>
          </p:cNvSpPr>
          <p:nvPr>
            <p:ph type="body" sz="quarter" idx="18" hasCustomPrompt="1"/>
          </p:nvPr>
        </p:nvSpPr>
        <p:spPr>
          <a:xfrm>
            <a:off x="5654675" y="538163"/>
            <a:ext cx="4670605" cy="1158875"/>
          </a:xfrm>
          <a:prstGeom prst="rect">
            <a:avLst/>
          </a:prstGeom>
        </p:spPr>
        <p:txBody>
          <a:bodyPr>
            <a:noAutofit/>
          </a:bodyPr>
          <a:lstStyle>
            <a:lvl1pPr marL="0" indent="0">
              <a:buNone/>
              <a:defRPr sz="3700" b="1" i="0">
                <a:solidFill>
                  <a:srgbClr val="F37160"/>
                </a:solidFill>
                <a:latin typeface="Franklin Gothic Demi" panose="020B0603020102020204" pitchFamily="34" charset="0"/>
              </a:defRPr>
            </a:lvl1pPr>
            <a:lvl2pPr>
              <a:defRPr sz="3700" b="1" i="0">
                <a:solidFill>
                  <a:srgbClr val="09CF62"/>
                </a:solidFill>
                <a:latin typeface="Franklin Gothic Demi" panose="020B0603020102020204" pitchFamily="34" charset="0"/>
              </a:defRPr>
            </a:lvl2pPr>
            <a:lvl3pPr>
              <a:defRPr sz="3700" b="1" i="0">
                <a:solidFill>
                  <a:srgbClr val="09CF62"/>
                </a:solidFill>
                <a:latin typeface="Franklin Gothic Demi" panose="020B0603020102020204" pitchFamily="34" charset="0"/>
              </a:defRPr>
            </a:lvl3pPr>
            <a:lvl4pPr>
              <a:defRPr sz="3700" b="1" i="0">
                <a:solidFill>
                  <a:srgbClr val="09CF62"/>
                </a:solidFill>
                <a:latin typeface="Franklin Gothic Demi" panose="020B0603020102020204" pitchFamily="34" charset="0"/>
              </a:defRPr>
            </a:lvl4pPr>
            <a:lvl5pPr>
              <a:defRPr sz="3700" b="1" i="0">
                <a:solidFill>
                  <a:srgbClr val="09CF62"/>
                </a:solidFill>
                <a:latin typeface="Franklin Gothic Demi" panose="020B0603020102020204" pitchFamily="34" charset="0"/>
              </a:defRPr>
            </a:lvl5pPr>
          </a:lstStyle>
          <a:p>
            <a:pPr lvl="0"/>
            <a:r>
              <a:rPr lang="en-GB" dirty="0"/>
              <a:t>CLICK TO EDIT MASTER TEXT STYLE</a:t>
            </a:r>
            <a:endParaRPr lang="en-US" dirty="0"/>
          </a:p>
        </p:txBody>
      </p:sp>
      <p:sp>
        <p:nvSpPr>
          <p:cNvPr id="15" name="Picture Placeholder 37">
            <a:extLst>
              <a:ext uri="{FF2B5EF4-FFF2-40B4-BE49-F238E27FC236}">
                <a16:creationId xmlns:a16="http://schemas.microsoft.com/office/drawing/2014/main" id="{5E15BE12-EB22-F14B-AE41-0C72B477A4E5}"/>
              </a:ext>
            </a:extLst>
          </p:cNvPr>
          <p:cNvSpPr>
            <a:spLocks noGrp="1"/>
          </p:cNvSpPr>
          <p:nvPr>
            <p:ph type="pic" sz="quarter" idx="20"/>
          </p:nvPr>
        </p:nvSpPr>
        <p:spPr>
          <a:xfrm>
            <a:off x="8695944" y="6520344"/>
            <a:ext cx="3496056" cy="334903"/>
          </a:xfrm>
          <a:prstGeom prst="rect">
            <a:avLst/>
          </a:prstGeom>
          <a:solidFill>
            <a:srgbClr val="F37160"/>
          </a:solidFill>
        </p:spPr>
        <p:txBody>
          <a:bodyPr/>
          <a:lstStyle>
            <a:lvl1pPr>
              <a:defRPr sz="100">
                <a:solidFill>
                  <a:schemeClr val="accent6"/>
                </a:solidFill>
              </a:defRPr>
            </a:lvl1pPr>
          </a:lstStyle>
          <a:p>
            <a:endParaRPr lang="en-US" dirty="0"/>
          </a:p>
        </p:txBody>
      </p:sp>
      <p:sp>
        <p:nvSpPr>
          <p:cNvPr id="17" name="Text Placeholder 22">
            <a:extLst>
              <a:ext uri="{FF2B5EF4-FFF2-40B4-BE49-F238E27FC236}">
                <a16:creationId xmlns:a16="http://schemas.microsoft.com/office/drawing/2014/main" id="{51A44BDA-C72B-A94A-A3EB-267E404B8926}"/>
              </a:ext>
            </a:extLst>
          </p:cNvPr>
          <p:cNvSpPr>
            <a:spLocks noGrp="1"/>
          </p:cNvSpPr>
          <p:nvPr>
            <p:ph type="body" sz="quarter" idx="21"/>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22" name="Text Placeholder 10">
            <a:extLst>
              <a:ext uri="{FF2B5EF4-FFF2-40B4-BE49-F238E27FC236}">
                <a16:creationId xmlns:a16="http://schemas.microsoft.com/office/drawing/2014/main" id="{89B49A89-E23B-F94F-91D8-8617550A3DA7}"/>
              </a:ext>
            </a:extLst>
          </p:cNvPr>
          <p:cNvSpPr>
            <a:spLocks noGrp="1"/>
          </p:cNvSpPr>
          <p:nvPr>
            <p:ph type="body" sz="quarter" idx="24"/>
          </p:nvPr>
        </p:nvSpPr>
        <p:spPr>
          <a:xfrm>
            <a:off x="437544" y="2499579"/>
            <a:ext cx="4670605" cy="3820258"/>
          </a:xfrm>
          <a:prstGeom prst="rect">
            <a:avLst/>
          </a:prstGeom>
        </p:spPr>
        <p:txBody>
          <a:bodyPr>
            <a:normAutofit/>
          </a:bodyPr>
          <a:lstStyle>
            <a:lvl1pPr marL="0" indent="0">
              <a:buClr>
                <a:srgbClr val="09CF62"/>
              </a:buClr>
              <a:buFontTx/>
              <a:buNone/>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0" name="Text Placeholder 10">
            <a:extLst>
              <a:ext uri="{FF2B5EF4-FFF2-40B4-BE49-F238E27FC236}">
                <a16:creationId xmlns:a16="http://schemas.microsoft.com/office/drawing/2014/main" id="{3CDCA6C9-E54C-4047-A443-8032B6F5B582}"/>
              </a:ext>
            </a:extLst>
          </p:cNvPr>
          <p:cNvSpPr>
            <a:spLocks noGrp="1"/>
          </p:cNvSpPr>
          <p:nvPr>
            <p:ph type="body" sz="quarter" idx="25"/>
          </p:nvPr>
        </p:nvSpPr>
        <p:spPr>
          <a:xfrm>
            <a:off x="5806125" y="4905051"/>
            <a:ext cx="4459665" cy="1344108"/>
          </a:xfrm>
          <a:prstGeom prst="rect">
            <a:avLst/>
          </a:prstGeom>
        </p:spPr>
        <p:txBody>
          <a:bodyPr>
            <a:normAutofit/>
          </a:bodyPr>
          <a:lstStyle>
            <a:lvl1pPr marL="171450" indent="-171450">
              <a:buClr>
                <a:srgbClr val="F37160"/>
              </a:buClr>
              <a:buFont typeface=".Lucida Grande UI Regular"/>
              <a:buChar char="◆"/>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1" name="Picture Placeholder 37">
            <a:extLst>
              <a:ext uri="{FF2B5EF4-FFF2-40B4-BE49-F238E27FC236}">
                <a16:creationId xmlns:a16="http://schemas.microsoft.com/office/drawing/2014/main" id="{9AC22008-B1B0-5B43-8EB3-9855044717E6}"/>
              </a:ext>
            </a:extLst>
          </p:cNvPr>
          <p:cNvSpPr>
            <a:spLocks noGrp="1"/>
          </p:cNvSpPr>
          <p:nvPr>
            <p:ph type="pic" sz="quarter" idx="26"/>
          </p:nvPr>
        </p:nvSpPr>
        <p:spPr>
          <a:xfrm>
            <a:off x="11703050" y="129117"/>
            <a:ext cx="305449" cy="296205"/>
          </a:xfrm>
          <a:prstGeom prst="rect">
            <a:avLst/>
          </a:prstGeom>
          <a:solidFill>
            <a:srgbClr val="FEF1EF"/>
          </a:solidFill>
        </p:spPr>
        <p:txBody>
          <a:bodyPr/>
          <a:lstStyle>
            <a:lvl1pPr>
              <a:defRPr sz="100">
                <a:solidFill>
                  <a:schemeClr val="accent6"/>
                </a:solidFill>
              </a:defRPr>
            </a:lvl1pPr>
          </a:lstStyle>
          <a:p>
            <a:endParaRPr lang="en-US" dirty="0"/>
          </a:p>
        </p:txBody>
      </p:sp>
      <p:sp>
        <p:nvSpPr>
          <p:cNvPr id="23" name="Text Placeholder 22">
            <a:extLst>
              <a:ext uri="{FF2B5EF4-FFF2-40B4-BE49-F238E27FC236}">
                <a16:creationId xmlns:a16="http://schemas.microsoft.com/office/drawing/2014/main" id="{FE07724E-E362-C04E-9EFA-4F2595593103}"/>
              </a:ext>
            </a:extLst>
          </p:cNvPr>
          <p:cNvSpPr>
            <a:spLocks noGrp="1"/>
          </p:cNvSpPr>
          <p:nvPr>
            <p:ph type="body" sz="quarter" idx="27" hasCustomPrompt="1"/>
          </p:nvPr>
        </p:nvSpPr>
        <p:spPr>
          <a:xfrm>
            <a:off x="11383348" y="162898"/>
            <a:ext cx="625152" cy="236094"/>
          </a:xfrm>
          <a:prstGeom prst="rect">
            <a:avLst/>
          </a:prstGeom>
        </p:spPr>
        <p:txBody>
          <a:bodyPr>
            <a:noAutofit/>
          </a:bodyPr>
          <a:lstStyle>
            <a:lvl1pPr marL="0" indent="0" algn="r">
              <a:buNone/>
              <a:defRPr sz="900">
                <a:solidFill>
                  <a:srgbClr val="F37160"/>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33213314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d Layout 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F37160"/>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09CF62"/>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F37160"/>
                </a:solidFill>
                <a:latin typeface="Franklin Gothic Medium" panose="020B0603020102020204" pitchFamily="34" charset="0"/>
              </a:defRPr>
            </a:lvl1pPr>
          </a:lstStyle>
          <a:p>
            <a:pPr lvl="0"/>
            <a:r>
              <a:rPr lang="en-GB" dirty="0"/>
              <a:t>Click to edit Master text</a:t>
            </a:r>
            <a:endParaRPr lang="en-US" dirty="0"/>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5806551" y="3094581"/>
            <a:ext cx="4686300" cy="1691686"/>
          </a:xfrm>
          <a:prstGeom prst="rect">
            <a:avLst/>
          </a:prstGeom>
        </p:spPr>
        <p:txBody>
          <a:bodyPr>
            <a:noAutofit/>
          </a:bodyPr>
          <a:lstStyle>
            <a:lvl1pPr marL="0" indent="0">
              <a:buNone/>
              <a:defRPr sz="1500">
                <a:solidFill>
                  <a:srgbClr val="F37160"/>
                </a:solidFill>
                <a:latin typeface="Franklin Gothic Medium" panose="020B0603020102020204" pitchFamily="34" charset="0"/>
              </a:defRPr>
            </a:lvl1pPr>
          </a:lstStyle>
          <a:p>
            <a:pPr lvl="0"/>
            <a:r>
              <a:rPr lang="en-GB" dirty="0"/>
              <a:t>Click to edit Master text</a:t>
            </a:r>
            <a:endParaRPr lang="en-US" dirty="0"/>
          </a:p>
        </p:txBody>
      </p:sp>
      <p:sp>
        <p:nvSpPr>
          <p:cNvPr id="18" name="Text Placeholder 22">
            <a:extLst>
              <a:ext uri="{FF2B5EF4-FFF2-40B4-BE49-F238E27FC236}">
                <a16:creationId xmlns:a16="http://schemas.microsoft.com/office/drawing/2014/main" id="{03A5AB15-C8E4-2B41-BAD0-2468FC4AC639}"/>
              </a:ext>
            </a:extLst>
          </p:cNvPr>
          <p:cNvSpPr>
            <a:spLocks noGrp="1"/>
          </p:cNvSpPr>
          <p:nvPr>
            <p:ph type="body" sz="quarter" idx="16"/>
          </p:nvPr>
        </p:nvSpPr>
        <p:spPr>
          <a:xfrm>
            <a:off x="5806551" y="5040623"/>
            <a:ext cx="4686300" cy="244475"/>
          </a:xfrm>
          <a:prstGeom prst="rect">
            <a:avLst/>
          </a:prstGeom>
        </p:spPr>
        <p:txBody>
          <a:bodyPr>
            <a:noAutofit/>
          </a:bodyPr>
          <a:lstStyle>
            <a:lvl1pPr marL="0" indent="0">
              <a:buNone/>
              <a:defRPr sz="1200" b="0" i="0">
                <a:solidFill>
                  <a:srgbClr val="F37160"/>
                </a:solidFill>
                <a:latin typeface="Franklin Gothic Book" panose="020B0503020102020204" pitchFamily="34" charset="0"/>
              </a:defRPr>
            </a:lvl1pPr>
          </a:lstStyle>
          <a:p>
            <a:pPr lvl="0"/>
            <a:r>
              <a:rPr lang="en-GB" dirty="0"/>
              <a:t>Click to edit Master text</a:t>
            </a:r>
            <a:endParaRPr lang="en-US" dirty="0"/>
          </a:p>
        </p:txBody>
      </p:sp>
      <p:sp>
        <p:nvSpPr>
          <p:cNvPr id="13" name="SmartArt Placeholder 12">
            <a:extLst>
              <a:ext uri="{FF2B5EF4-FFF2-40B4-BE49-F238E27FC236}">
                <a16:creationId xmlns:a16="http://schemas.microsoft.com/office/drawing/2014/main" id="{DF9EF29D-0642-0046-B3C4-E9DA1318EA8C}"/>
              </a:ext>
            </a:extLst>
          </p:cNvPr>
          <p:cNvSpPr>
            <a:spLocks noGrp="1"/>
          </p:cNvSpPr>
          <p:nvPr>
            <p:ph type="dgm" sz="quarter" idx="17"/>
          </p:nvPr>
        </p:nvSpPr>
        <p:spPr>
          <a:xfrm>
            <a:off x="5807075" y="2945973"/>
            <a:ext cx="4686300" cy="46037"/>
          </a:xfrm>
          <a:prstGeom prst="rect">
            <a:avLst/>
          </a:prstGeom>
          <a:solidFill>
            <a:srgbClr val="F37160"/>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dirty="0"/>
          </a:p>
        </p:txBody>
      </p:sp>
      <p:sp>
        <p:nvSpPr>
          <p:cNvPr id="29" name="SmartArt Placeholder 12">
            <a:extLst>
              <a:ext uri="{FF2B5EF4-FFF2-40B4-BE49-F238E27FC236}">
                <a16:creationId xmlns:a16="http://schemas.microsoft.com/office/drawing/2014/main" id="{2379AB02-2AB3-8A49-8CF0-677D57F548B8}"/>
              </a:ext>
            </a:extLst>
          </p:cNvPr>
          <p:cNvSpPr>
            <a:spLocks noGrp="1"/>
          </p:cNvSpPr>
          <p:nvPr>
            <p:ph type="dgm" sz="quarter" idx="18"/>
          </p:nvPr>
        </p:nvSpPr>
        <p:spPr>
          <a:xfrm>
            <a:off x="5806551" y="5528580"/>
            <a:ext cx="4686300" cy="46037"/>
          </a:xfrm>
          <a:prstGeom prst="rect">
            <a:avLst/>
          </a:prstGeom>
          <a:solidFill>
            <a:srgbClr val="F37160"/>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dirty="0"/>
          </a:p>
        </p:txBody>
      </p:sp>
      <p:sp>
        <p:nvSpPr>
          <p:cNvPr id="14" name="Picture Placeholder 37">
            <a:extLst>
              <a:ext uri="{FF2B5EF4-FFF2-40B4-BE49-F238E27FC236}">
                <a16:creationId xmlns:a16="http://schemas.microsoft.com/office/drawing/2014/main" id="{6F24FD6A-94E2-1C4D-8CBF-9C9CCDC52907}"/>
              </a:ext>
            </a:extLst>
          </p:cNvPr>
          <p:cNvSpPr>
            <a:spLocks noGrp="1"/>
          </p:cNvSpPr>
          <p:nvPr>
            <p:ph type="pic" sz="quarter" idx="19"/>
          </p:nvPr>
        </p:nvSpPr>
        <p:spPr>
          <a:xfrm>
            <a:off x="8695944" y="6520344"/>
            <a:ext cx="3496056" cy="334903"/>
          </a:xfrm>
          <a:prstGeom prst="rect">
            <a:avLst/>
          </a:prstGeom>
          <a:solidFill>
            <a:srgbClr val="F37160"/>
          </a:solidFill>
        </p:spPr>
        <p:txBody>
          <a:bodyPr/>
          <a:lstStyle>
            <a:lvl1pPr>
              <a:defRPr sz="100">
                <a:solidFill>
                  <a:schemeClr val="accent6"/>
                </a:solidFill>
              </a:defRPr>
            </a:lvl1pPr>
          </a:lstStyle>
          <a:p>
            <a:endParaRPr lang="en-US" dirty="0"/>
          </a:p>
        </p:txBody>
      </p:sp>
      <p:sp>
        <p:nvSpPr>
          <p:cNvPr id="15" name="Text Placeholder 22">
            <a:extLst>
              <a:ext uri="{FF2B5EF4-FFF2-40B4-BE49-F238E27FC236}">
                <a16:creationId xmlns:a16="http://schemas.microsoft.com/office/drawing/2014/main" id="{91C787AF-034B-674D-A6D4-3DCDEC2168D3}"/>
              </a:ext>
            </a:extLst>
          </p:cNvPr>
          <p:cNvSpPr>
            <a:spLocks noGrp="1"/>
          </p:cNvSpPr>
          <p:nvPr>
            <p:ph type="body" sz="quarter" idx="20"/>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7" name="Right Triangle 16">
            <a:extLst>
              <a:ext uri="{FF2B5EF4-FFF2-40B4-BE49-F238E27FC236}">
                <a16:creationId xmlns:a16="http://schemas.microsoft.com/office/drawing/2014/main" id="{BC9275BC-1929-EE49-8B00-AB3E49601EB5}"/>
              </a:ext>
            </a:extLst>
          </p:cNvPr>
          <p:cNvSpPr/>
          <p:nvPr userDrawn="1"/>
        </p:nvSpPr>
        <p:spPr>
          <a:xfrm rot="10800000">
            <a:off x="10143241" y="0"/>
            <a:ext cx="2048759" cy="2048759"/>
          </a:xfrm>
          <a:prstGeom prst="rtTriangle">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Picture Placeholder 37">
            <a:extLst>
              <a:ext uri="{FF2B5EF4-FFF2-40B4-BE49-F238E27FC236}">
                <a16:creationId xmlns:a16="http://schemas.microsoft.com/office/drawing/2014/main" id="{703EFFAD-C0AF-F24C-ACFF-49476004E09F}"/>
              </a:ext>
            </a:extLst>
          </p:cNvPr>
          <p:cNvSpPr>
            <a:spLocks noGrp="1"/>
          </p:cNvSpPr>
          <p:nvPr>
            <p:ph type="pic" sz="quarter" idx="26"/>
          </p:nvPr>
        </p:nvSpPr>
        <p:spPr>
          <a:xfrm>
            <a:off x="11703051" y="136525"/>
            <a:ext cx="305449" cy="296205"/>
          </a:xfrm>
          <a:prstGeom prst="rect">
            <a:avLst/>
          </a:prstGeom>
          <a:solidFill>
            <a:srgbClr val="FEF1EF"/>
          </a:solidFill>
        </p:spPr>
        <p:txBody>
          <a:bodyPr/>
          <a:lstStyle>
            <a:lvl1pPr>
              <a:defRPr sz="100">
                <a:solidFill>
                  <a:schemeClr val="accent6"/>
                </a:solidFill>
              </a:defRPr>
            </a:lvl1pPr>
          </a:lstStyle>
          <a:p>
            <a:endParaRPr lang="en-US" dirty="0"/>
          </a:p>
        </p:txBody>
      </p:sp>
      <p:sp>
        <p:nvSpPr>
          <p:cNvPr id="22" name="Text Placeholder 22">
            <a:extLst>
              <a:ext uri="{FF2B5EF4-FFF2-40B4-BE49-F238E27FC236}">
                <a16:creationId xmlns:a16="http://schemas.microsoft.com/office/drawing/2014/main" id="{F3EE56E9-8A3D-F647-9E2B-E67F27A53023}"/>
              </a:ext>
            </a:extLst>
          </p:cNvPr>
          <p:cNvSpPr>
            <a:spLocks noGrp="1"/>
          </p:cNvSpPr>
          <p:nvPr>
            <p:ph type="body" sz="quarter" idx="27" hasCustomPrompt="1"/>
          </p:nvPr>
        </p:nvSpPr>
        <p:spPr>
          <a:xfrm>
            <a:off x="11383348" y="162898"/>
            <a:ext cx="625152" cy="236094"/>
          </a:xfrm>
          <a:prstGeom prst="rect">
            <a:avLst/>
          </a:prstGeom>
        </p:spPr>
        <p:txBody>
          <a:bodyPr>
            <a:noAutofit/>
          </a:bodyPr>
          <a:lstStyle>
            <a:lvl1pPr marL="0" indent="0" algn="r">
              <a:buNone/>
              <a:defRPr sz="900">
                <a:solidFill>
                  <a:srgbClr val="F37160"/>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1187473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d Layout 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F37160"/>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3740727" y="2982522"/>
            <a:ext cx="6752124" cy="2012964"/>
          </a:xfrm>
          <a:prstGeom prst="rect">
            <a:avLst/>
          </a:prstGeom>
        </p:spPr>
        <p:txBody>
          <a:bodyPr>
            <a:noAutofit/>
          </a:bodyPr>
          <a:lstStyle>
            <a:lvl1pPr marL="0" indent="0">
              <a:buNone/>
              <a:defRPr sz="1500">
                <a:solidFill>
                  <a:srgbClr val="F37160"/>
                </a:solidFill>
                <a:latin typeface="Franklin Gothic Medium" panose="020B0603020102020204" pitchFamily="34" charset="0"/>
              </a:defRPr>
            </a:lvl1pPr>
          </a:lstStyle>
          <a:p>
            <a:pPr lvl="0"/>
            <a:r>
              <a:rPr lang="en-GB" dirty="0"/>
              <a:t>Click to edit Master text</a:t>
            </a:r>
            <a:endParaRPr lang="en-US" dirty="0"/>
          </a:p>
        </p:txBody>
      </p:sp>
      <p:sp>
        <p:nvSpPr>
          <p:cNvPr id="18" name="Text Placeholder 22">
            <a:extLst>
              <a:ext uri="{FF2B5EF4-FFF2-40B4-BE49-F238E27FC236}">
                <a16:creationId xmlns:a16="http://schemas.microsoft.com/office/drawing/2014/main" id="{03A5AB15-C8E4-2B41-BAD0-2468FC4AC639}"/>
              </a:ext>
            </a:extLst>
          </p:cNvPr>
          <p:cNvSpPr>
            <a:spLocks noGrp="1"/>
          </p:cNvSpPr>
          <p:nvPr>
            <p:ph type="body" sz="quarter" idx="16"/>
          </p:nvPr>
        </p:nvSpPr>
        <p:spPr>
          <a:xfrm>
            <a:off x="3740727" y="5164795"/>
            <a:ext cx="6752124" cy="537735"/>
          </a:xfrm>
          <a:prstGeom prst="rect">
            <a:avLst/>
          </a:prstGeom>
        </p:spPr>
        <p:txBody>
          <a:bodyPr>
            <a:noAutofit/>
          </a:bodyPr>
          <a:lstStyle>
            <a:lvl1pPr marL="0" indent="0">
              <a:buNone/>
              <a:defRPr sz="1200" b="0" i="0">
                <a:solidFill>
                  <a:srgbClr val="F37160"/>
                </a:solidFill>
                <a:latin typeface="Franklin Gothic Book" panose="020B0503020102020204" pitchFamily="34" charset="0"/>
              </a:defRPr>
            </a:lvl1pPr>
          </a:lstStyle>
          <a:p>
            <a:pPr lvl="0"/>
            <a:r>
              <a:rPr lang="en-GB" dirty="0"/>
              <a:t>Click to edit Master text</a:t>
            </a:r>
            <a:endParaRPr lang="en-US" dirty="0"/>
          </a:p>
        </p:txBody>
      </p:sp>
      <p:sp>
        <p:nvSpPr>
          <p:cNvPr id="13" name="SmartArt Placeholder 12">
            <a:extLst>
              <a:ext uri="{FF2B5EF4-FFF2-40B4-BE49-F238E27FC236}">
                <a16:creationId xmlns:a16="http://schemas.microsoft.com/office/drawing/2014/main" id="{DF9EF29D-0642-0046-B3C4-E9DA1318EA8C}"/>
              </a:ext>
            </a:extLst>
          </p:cNvPr>
          <p:cNvSpPr>
            <a:spLocks noGrp="1"/>
          </p:cNvSpPr>
          <p:nvPr>
            <p:ph type="dgm" sz="quarter" idx="17"/>
          </p:nvPr>
        </p:nvSpPr>
        <p:spPr>
          <a:xfrm>
            <a:off x="3741251" y="2716051"/>
            <a:ext cx="6752124" cy="58651"/>
          </a:xfrm>
          <a:prstGeom prst="rect">
            <a:avLst/>
          </a:prstGeom>
          <a:solidFill>
            <a:srgbClr val="F37160"/>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dirty="0"/>
          </a:p>
        </p:txBody>
      </p:sp>
      <p:sp>
        <p:nvSpPr>
          <p:cNvPr id="29" name="SmartArt Placeholder 12">
            <a:extLst>
              <a:ext uri="{FF2B5EF4-FFF2-40B4-BE49-F238E27FC236}">
                <a16:creationId xmlns:a16="http://schemas.microsoft.com/office/drawing/2014/main" id="{2379AB02-2AB3-8A49-8CF0-677D57F548B8}"/>
              </a:ext>
            </a:extLst>
          </p:cNvPr>
          <p:cNvSpPr>
            <a:spLocks noGrp="1"/>
          </p:cNvSpPr>
          <p:nvPr>
            <p:ph type="dgm" sz="quarter" idx="18"/>
          </p:nvPr>
        </p:nvSpPr>
        <p:spPr>
          <a:xfrm>
            <a:off x="3740727" y="5910349"/>
            <a:ext cx="6752124" cy="58651"/>
          </a:xfrm>
          <a:prstGeom prst="rect">
            <a:avLst/>
          </a:prstGeom>
          <a:solidFill>
            <a:srgbClr val="F37160"/>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dirty="0"/>
          </a:p>
        </p:txBody>
      </p:sp>
      <p:sp>
        <p:nvSpPr>
          <p:cNvPr id="5" name="Picture Placeholder 4">
            <a:extLst>
              <a:ext uri="{FF2B5EF4-FFF2-40B4-BE49-F238E27FC236}">
                <a16:creationId xmlns:a16="http://schemas.microsoft.com/office/drawing/2014/main" id="{90DBCA66-9207-CB4F-A6AB-88EDACF06B9E}"/>
              </a:ext>
            </a:extLst>
          </p:cNvPr>
          <p:cNvSpPr>
            <a:spLocks noGrp="1"/>
          </p:cNvSpPr>
          <p:nvPr>
            <p:ph type="pic" sz="quarter" idx="19"/>
          </p:nvPr>
        </p:nvSpPr>
        <p:spPr>
          <a:xfrm>
            <a:off x="422275" y="2706688"/>
            <a:ext cx="3062288" cy="3262312"/>
          </a:xfrm>
          <a:prstGeom prst="rect">
            <a:avLst/>
          </a:prstGeom>
        </p:spPr>
        <p:txBody>
          <a:bodyPr/>
          <a:lstStyle>
            <a:lvl1pPr algn="ctr">
              <a:defRPr sz="1200">
                <a:solidFill>
                  <a:srgbClr val="F37160"/>
                </a:solidFill>
                <a:latin typeface="Franklin Gothic Medium" panose="020B0603020102020204" pitchFamily="34" charset="0"/>
              </a:defRPr>
            </a:lvl1pPr>
          </a:lstStyle>
          <a:p>
            <a:endParaRPr lang="en-US" dirty="0"/>
          </a:p>
        </p:txBody>
      </p:sp>
      <p:sp>
        <p:nvSpPr>
          <p:cNvPr id="15" name="Picture Placeholder 37">
            <a:extLst>
              <a:ext uri="{FF2B5EF4-FFF2-40B4-BE49-F238E27FC236}">
                <a16:creationId xmlns:a16="http://schemas.microsoft.com/office/drawing/2014/main" id="{0E48FCD8-4183-7544-B341-AA7C161580DF}"/>
              </a:ext>
            </a:extLst>
          </p:cNvPr>
          <p:cNvSpPr>
            <a:spLocks noGrp="1"/>
          </p:cNvSpPr>
          <p:nvPr>
            <p:ph type="pic" sz="quarter" idx="20"/>
          </p:nvPr>
        </p:nvSpPr>
        <p:spPr>
          <a:xfrm>
            <a:off x="8695944" y="6520344"/>
            <a:ext cx="3496056" cy="334903"/>
          </a:xfrm>
          <a:prstGeom prst="rect">
            <a:avLst/>
          </a:prstGeom>
          <a:solidFill>
            <a:srgbClr val="F37160"/>
          </a:solidFill>
        </p:spPr>
        <p:txBody>
          <a:bodyPr/>
          <a:lstStyle>
            <a:lvl1pPr>
              <a:defRPr sz="100">
                <a:solidFill>
                  <a:schemeClr val="accent6"/>
                </a:solidFill>
              </a:defRPr>
            </a:lvl1pPr>
          </a:lstStyle>
          <a:p>
            <a:endParaRPr lang="en-US" dirty="0"/>
          </a:p>
        </p:txBody>
      </p:sp>
      <p:sp>
        <p:nvSpPr>
          <p:cNvPr id="17" name="Text Placeholder 22">
            <a:extLst>
              <a:ext uri="{FF2B5EF4-FFF2-40B4-BE49-F238E27FC236}">
                <a16:creationId xmlns:a16="http://schemas.microsoft.com/office/drawing/2014/main" id="{40FB1ED2-5642-444F-9D0A-A8514FB7927C}"/>
              </a:ext>
            </a:extLst>
          </p:cNvPr>
          <p:cNvSpPr>
            <a:spLocks noGrp="1"/>
          </p:cNvSpPr>
          <p:nvPr>
            <p:ph type="body" sz="quarter" idx="21"/>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9" name="Right Triangle 18">
            <a:extLst>
              <a:ext uri="{FF2B5EF4-FFF2-40B4-BE49-F238E27FC236}">
                <a16:creationId xmlns:a16="http://schemas.microsoft.com/office/drawing/2014/main" id="{D9F08F78-5DE7-1940-93E0-2DE9DEF19253}"/>
              </a:ext>
            </a:extLst>
          </p:cNvPr>
          <p:cNvSpPr/>
          <p:nvPr userDrawn="1"/>
        </p:nvSpPr>
        <p:spPr>
          <a:xfrm rot="10800000">
            <a:off x="10143241" y="0"/>
            <a:ext cx="2048759" cy="2048759"/>
          </a:xfrm>
          <a:prstGeom prst="rtTriangle">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Picture Placeholder 37">
            <a:extLst>
              <a:ext uri="{FF2B5EF4-FFF2-40B4-BE49-F238E27FC236}">
                <a16:creationId xmlns:a16="http://schemas.microsoft.com/office/drawing/2014/main" id="{9030D2DE-016D-E546-8910-8D1322E7FF5A}"/>
              </a:ext>
            </a:extLst>
          </p:cNvPr>
          <p:cNvSpPr>
            <a:spLocks noGrp="1"/>
          </p:cNvSpPr>
          <p:nvPr>
            <p:ph type="pic" sz="quarter" idx="26"/>
          </p:nvPr>
        </p:nvSpPr>
        <p:spPr>
          <a:xfrm>
            <a:off x="11703050" y="129117"/>
            <a:ext cx="305449" cy="296205"/>
          </a:xfrm>
          <a:prstGeom prst="rect">
            <a:avLst/>
          </a:prstGeom>
          <a:solidFill>
            <a:srgbClr val="FEF1EF"/>
          </a:solidFill>
        </p:spPr>
        <p:txBody>
          <a:bodyPr/>
          <a:lstStyle>
            <a:lvl1pPr>
              <a:defRPr sz="100">
                <a:solidFill>
                  <a:schemeClr val="accent6"/>
                </a:solidFill>
              </a:defRPr>
            </a:lvl1pPr>
          </a:lstStyle>
          <a:p>
            <a:endParaRPr lang="en-US" dirty="0"/>
          </a:p>
        </p:txBody>
      </p:sp>
      <p:sp>
        <p:nvSpPr>
          <p:cNvPr id="22" name="Text Placeholder 22">
            <a:extLst>
              <a:ext uri="{FF2B5EF4-FFF2-40B4-BE49-F238E27FC236}">
                <a16:creationId xmlns:a16="http://schemas.microsoft.com/office/drawing/2014/main" id="{6890D29D-8466-5146-AC5A-9796382111C4}"/>
              </a:ext>
            </a:extLst>
          </p:cNvPr>
          <p:cNvSpPr>
            <a:spLocks noGrp="1"/>
          </p:cNvSpPr>
          <p:nvPr>
            <p:ph type="body" sz="quarter" idx="27" hasCustomPrompt="1"/>
          </p:nvPr>
        </p:nvSpPr>
        <p:spPr>
          <a:xfrm>
            <a:off x="11383348" y="162898"/>
            <a:ext cx="625152" cy="236094"/>
          </a:xfrm>
          <a:prstGeom prst="rect">
            <a:avLst/>
          </a:prstGeom>
        </p:spPr>
        <p:txBody>
          <a:bodyPr>
            <a:noAutofit/>
          </a:bodyPr>
          <a:lstStyle>
            <a:lvl1pPr marL="0" indent="0" algn="r">
              <a:buNone/>
              <a:defRPr sz="900">
                <a:solidFill>
                  <a:srgbClr val="F37160"/>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25607031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ed Layout F">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F37160"/>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F37160"/>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F37160"/>
                </a:solidFill>
                <a:latin typeface="Franklin Gothic Medium" panose="020B0603020102020204" pitchFamily="34" charset="0"/>
              </a:defRPr>
            </a:lvl1pPr>
          </a:lstStyle>
          <a:p>
            <a:pPr lvl="0"/>
            <a:r>
              <a:rPr lang="en-GB" dirty="0"/>
              <a:t>Click to edit Master text</a:t>
            </a:r>
            <a:endParaRPr lang="en-US" dirty="0"/>
          </a:p>
        </p:txBody>
      </p:sp>
      <p:sp>
        <p:nvSpPr>
          <p:cNvPr id="9" name="Picture Placeholder 37">
            <a:extLst>
              <a:ext uri="{FF2B5EF4-FFF2-40B4-BE49-F238E27FC236}">
                <a16:creationId xmlns:a16="http://schemas.microsoft.com/office/drawing/2014/main" id="{6854E3F5-D0A6-0843-B4C5-6709F13A42D0}"/>
              </a:ext>
            </a:extLst>
          </p:cNvPr>
          <p:cNvSpPr>
            <a:spLocks noGrp="1"/>
          </p:cNvSpPr>
          <p:nvPr>
            <p:ph type="pic" sz="quarter" idx="18"/>
          </p:nvPr>
        </p:nvSpPr>
        <p:spPr>
          <a:xfrm>
            <a:off x="8695944" y="6520344"/>
            <a:ext cx="3496056" cy="334903"/>
          </a:xfrm>
          <a:prstGeom prst="rect">
            <a:avLst/>
          </a:prstGeom>
          <a:solidFill>
            <a:srgbClr val="F37160"/>
          </a:solidFill>
        </p:spPr>
        <p:txBody>
          <a:bodyPr/>
          <a:lstStyle>
            <a:lvl1pPr>
              <a:defRPr sz="100">
                <a:solidFill>
                  <a:schemeClr val="accent6"/>
                </a:solidFill>
              </a:defRPr>
            </a:lvl1pPr>
          </a:lstStyle>
          <a:p>
            <a:endParaRPr lang="en-US" dirty="0"/>
          </a:p>
        </p:txBody>
      </p:sp>
      <p:sp>
        <p:nvSpPr>
          <p:cNvPr id="10" name="Text Placeholder 22">
            <a:extLst>
              <a:ext uri="{FF2B5EF4-FFF2-40B4-BE49-F238E27FC236}">
                <a16:creationId xmlns:a16="http://schemas.microsoft.com/office/drawing/2014/main" id="{003E689E-E395-BC4B-A504-A7C04B9BA5C0}"/>
              </a:ext>
            </a:extLst>
          </p:cNvPr>
          <p:cNvSpPr>
            <a:spLocks noGrp="1"/>
          </p:cNvSpPr>
          <p:nvPr>
            <p:ph type="body" sz="quarter" idx="19"/>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5" name="Right Triangle 14">
            <a:extLst>
              <a:ext uri="{FF2B5EF4-FFF2-40B4-BE49-F238E27FC236}">
                <a16:creationId xmlns:a16="http://schemas.microsoft.com/office/drawing/2014/main" id="{A7BF33C8-C974-0A47-B910-CEB5C3329051}"/>
              </a:ext>
            </a:extLst>
          </p:cNvPr>
          <p:cNvSpPr/>
          <p:nvPr userDrawn="1"/>
        </p:nvSpPr>
        <p:spPr>
          <a:xfrm rot="10800000">
            <a:off x="10143241" y="0"/>
            <a:ext cx="2048759" cy="2048759"/>
          </a:xfrm>
          <a:prstGeom prst="rtTriangle">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Picture Placeholder 37">
            <a:extLst>
              <a:ext uri="{FF2B5EF4-FFF2-40B4-BE49-F238E27FC236}">
                <a16:creationId xmlns:a16="http://schemas.microsoft.com/office/drawing/2014/main" id="{EDF4A293-AC2B-344F-AD60-7404006E3046}"/>
              </a:ext>
            </a:extLst>
          </p:cNvPr>
          <p:cNvSpPr>
            <a:spLocks noGrp="1"/>
          </p:cNvSpPr>
          <p:nvPr>
            <p:ph type="pic" sz="quarter" idx="26"/>
          </p:nvPr>
        </p:nvSpPr>
        <p:spPr>
          <a:xfrm>
            <a:off x="11703050" y="129117"/>
            <a:ext cx="305449" cy="296205"/>
          </a:xfrm>
          <a:prstGeom prst="rect">
            <a:avLst/>
          </a:prstGeom>
          <a:solidFill>
            <a:srgbClr val="FEF1EF"/>
          </a:solidFill>
        </p:spPr>
        <p:txBody>
          <a:bodyPr/>
          <a:lstStyle>
            <a:lvl1pPr>
              <a:defRPr sz="100">
                <a:solidFill>
                  <a:schemeClr val="accent6"/>
                </a:solidFill>
              </a:defRPr>
            </a:lvl1pPr>
          </a:lstStyle>
          <a:p>
            <a:endParaRPr lang="en-US" dirty="0"/>
          </a:p>
        </p:txBody>
      </p:sp>
      <p:sp>
        <p:nvSpPr>
          <p:cNvPr id="18" name="Text Placeholder 22">
            <a:extLst>
              <a:ext uri="{FF2B5EF4-FFF2-40B4-BE49-F238E27FC236}">
                <a16:creationId xmlns:a16="http://schemas.microsoft.com/office/drawing/2014/main" id="{BD3BBF65-599B-FA4B-BCC7-6EE49D094B82}"/>
              </a:ext>
            </a:extLst>
          </p:cNvPr>
          <p:cNvSpPr>
            <a:spLocks noGrp="1"/>
          </p:cNvSpPr>
          <p:nvPr>
            <p:ph type="body" sz="quarter" idx="27" hasCustomPrompt="1"/>
          </p:nvPr>
        </p:nvSpPr>
        <p:spPr>
          <a:xfrm>
            <a:off x="11383348" y="162898"/>
            <a:ext cx="625152" cy="236094"/>
          </a:xfrm>
          <a:prstGeom prst="rect">
            <a:avLst/>
          </a:prstGeom>
        </p:spPr>
        <p:txBody>
          <a:bodyPr>
            <a:noAutofit/>
          </a:bodyPr>
          <a:lstStyle>
            <a:lvl1pPr marL="0" indent="0" algn="r">
              <a:buNone/>
              <a:defRPr sz="900">
                <a:solidFill>
                  <a:srgbClr val="F37160"/>
                </a:solidFill>
                <a:latin typeface="Franklin Gothic Medium" panose="020B0603020102020204" pitchFamily="34" charset="0"/>
              </a:defRPr>
            </a:lvl1pPr>
          </a:lstStyle>
          <a:p>
            <a:pPr lvl="0"/>
            <a:r>
              <a:rPr lang="en-GB" dirty="0"/>
              <a:t>Page</a:t>
            </a:r>
            <a:endParaRPr lang="en-US" dirty="0"/>
          </a:p>
        </p:txBody>
      </p:sp>
      <p:sp>
        <p:nvSpPr>
          <p:cNvPr id="19" name="Table Placeholder 9">
            <a:extLst>
              <a:ext uri="{FF2B5EF4-FFF2-40B4-BE49-F238E27FC236}">
                <a16:creationId xmlns:a16="http://schemas.microsoft.com/office/drawing/2014/main" id="{64F923FA-1D82-DE45-95EC-A152C558E719}"/>
              </a:ext>
            </a:extLst>
          </p:cNvPr>
          <p:cNvSpPr>
            <a:spLocks noGrp="1"/>
          </p:cNvSpPr>
          <p:nvPr>
            <p:ph type="tbl" sz="quarter" idx="14"/>
          </p:nvPr>
        </p:nvSpPr>
        <p:spPr>
          <a:xfrm>
            <a:off x="5627688" y="2936875"/>
            <a:ext cx="5053012" cy="3382963"/>
          </a:xfrm>
          <a:prstGeom prst="rect">
            <a:avLst/>
          </a:prstGeom>
          <a:ln>
            <a:noFill/>
          </a:ln>
        </p:spPr>
        <p:txBody>
          <a:bodyPr>
            <a:normAutofit/>
          </a:bodyPr>
          <a:lstStyle>
            <a:lvl1pPr>
              <a:defRPr sz="1400">
                <a:solidFill>
                  <a:srgbClr val="F37160"/>
                </a:solidFill>
              </a:defRPr>
            </a:lvl1pPr>
          </a:lstStyle>
          <a:p>
            <a:endParaRPr lang="en-US" dirty="0"/>
          </a:p>
        </p:txBody>
      </p:sp>
    </p:spTree>
    <p:extLst>
      <p:ext uri="{BB962C8B-B14F-4D97-AF65-F5344CB8AC3E}">
        <p14:creationId xmlns:p14="http://schemas.microsoft.com/office/powerpoint/2010/main" val="321175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ed Layout 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F37160"/>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F37160"/>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F37160"/>
                </a:solidFill>
                <a:latin typeface="Franklin Gothic Medium" panose="020B0603020102020204" pitchFamily="34" charset="0"/>
              </a:defRPr>
            </a:lvl1pPr>
          </a:lstStyle>
          <a:p>
            <a:pPr lvl="0"/>
            <a:r>
              <a:rPr lang="en-GB" dirty="0"/>
              <a:t>Click to edit Master text</a:t>
            </a:r>
            <a:endParaRPr lang="en-US" dirty="0"/>
          </a:p>
        </p:txBody>
      </p:sp>
      <p:sp>
        <p:nvSpPr>
          <p:cNvPr id="10" name="Table Placeholder 9">
            <a:extLst>
              <a:ext uri="{FF2B5EF4-FFF2-40B4-BE49-F238E27FC236}">
                <a16:creationId xmlns:a16="http://schemas.microsoft.com/office/drawing/2014/main" id="{1808CE9D-F744-824C-9933-2BDA2095DCD4}"/>
              </a:ext>
            </a:extLst>
          </p:cNvPr>
          <p:cNvSpPr>
            <a:spLocks noGrp="1"/>
          </p:cNvSpPr>
          <p:nvPr>
            <p:ph type="tbl" sz="quarter" idx="14"/>
          </p:nvPr>
        </p:nvSpPr>
        <p:spPr>
          <a:xfrm>
            <a:off x="5627688" y="2936875"/>
            <a:ext cx="5053012" cy="3382963"/>
          </a:xfrm>
          <a:prstGeom prst="rect">
            <a:avLst/>
          </a:prstGeom>
          <a:ln>
            <a:noFill/>
          </a:ln>
        </p:spPr>
        <p:txBody>
          <a:bodyPr>
            <a:normAutofit/>
          </a:bodyPr>
          <a:lstStyle>
            <a:lvl1pPr>
              <a:defRPr sz="1400">
                <a:solidFill>
                  <a:srgbClr val="F37160"/>
                </a:solidFill>
              </a:defRPr>
            </a:lvl1pPr>
          </a:lstStyle>
          <a:p>
            <a:endParaRPr lang="en-US" dirty="0"/>
          </a:p>
        </p:txBody>
      </p:sp>
      <p:sp>
        <p:nvSpPr>
          <p:cNvPr id="11" name="Picture Placeholder 37">
            <a:extLst>
              <a:ext uri="{FF2B5EF4-FFF2-40B4-BE49-F238E27FC236}">
                <a16:creationId xmlns:a16="http://schemas.microsoft.com/office/drawing/2014/main" id="{4B819C06-5A6E-4A4D-AD19-57C2501A1FA4}"/>
              </a:ext>
            </a:extLst>
          </p:cNvPr>
          <p:cNvSpPr>
            <a:spLocks noGrp="1"/>
          </p:cNvSpPr>
          <p:nvPr>
            <p:ph type="pic" sz="quarter" idx="18"/>
          </p:nvPr>
        </p:nvSpPr>
        <p:spPr>
          <a:xfrm>
            <a:off x="8695944" y="6520344"/>
            <a:ext cx="3496056" cy="334903"/>
          </a:xfrm>
          <a:prstGeom prst="rect">
            <a:avLst/>
          </a:prstGeom>
          <a:solidFill>
            <a:srgbClr val="F37160"/>
          </a:solidFill>
        </p:spPr>
        <p:txBody>
          <a:bodyPr/>
          <a:lstStyle>
            <a:lvl1pPr>
              <a:defRPr sz="100">
                <a:solidFill>
                  <a:schemeClr val="accent6"/>
                </a:solidFill>
              </a:defRPr>
            </a:lvl1pPr>
          </a:lstStyle>
          <a:p>
            <a:endParaRPr lang="en-US" dirty="0"/>
          </a:p>
        </p:txBody>
      </p:sp>
      <p:sp>
        <p:nvSpPr>
          <p:cNvPr id="12" name="Text Placeholder 22">
            <a:extLst>
              <a:ext uri="{FF2B5EF4-FFF2-40B4-BE49-F238E27FC236}">
                <a16:creationId xmlns:a16="http://schemas.microsoft.com/office/drawing/2014/main" id="{0DD62B45-9A49-5B41-BCDC-E68C560727FE}"/>
              </a:ext>
            </a:extLst>
          </p:cNvPr>
          <p:cNvSpPr>
            <a:spLocks noGrp="1"/>
          </p:cNvSpPr>
          <p:nvPr>
            <p:ph type="body" sz="quarter" idx="19"/>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4" name="Right Triangle 13">
            <a:extLst>
              <a:ext uri="{FF2B5EF4-FFF2-40B4-BE49-F238E27FC236}">
                <a16:creationId xmlns:a16="http://schemas.microsoft.com/office/drawing/2014/main" id="{19C8F7CB-A981-034B-AE89-DA66FABE7025}"/>
              </a:ext>
            </a:extLst>
          </p:cNvPr>
          <p:cNvSpPr/>
          <p:nvPr userDrawn="1"/>
        </p:nvSpPr>
        <p:spPr>
          <a:xfrm rot="10800000">
            <a:off x="10143241" y="0"/>
            <a:ext cx="2048759" cy="2048759"/>
          </a:xfrm>
          <a:prstGeom prst="rtTriangle">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Picture Placeholder 37">
            <a:extLst>
              <a:ext uri="{FF2B5EF4-FFF2-40B4-BE49-F238E27FC236}">
                <a16:creationId xmlns:a16="http://schemas.microsoft.com/office/drawing/2014/main" id="{AD59D69D-B1BF-4944-AB0C-DD9996033389}"/>
              </a:ext>
            </a:extLst>
          </p:cNvPr>
          <p:cNvSpPr>
            <a:spLocks noGrp="1"/>
          </p:cNvSpPr>
          <p:nvPr>
            <p:ph type="pic" sz="quarter" idx="26"/>
          </p:nvPr>
        </p:nvSpPr>
        <p:spPr>
          <a:xfrm>
            <a:off x="11703050" y="129117"/>
            <a:ext cx="305449" cy="296205"/>
          </a:xfrm>
          <a:prstGeom prst="rect">
            <a:avLst/>
          </a:prstGeom>
          <a:solidFill>
            <a:srgbClr val="FEF1EF"/>
          </a:solidFill>
        </p:spPr>
        <p:txBody>
          <a:bodyPr/>
          <a:lstStyle>
            <a:lvl1pPr>
              <a:defRPr sz="100">
                <a:solidFill>
                  <a:schemeClr val="accent6"/>
                </a:solidFill>
              </a:defRPr>
            </a:lvl1pPr>
          </a:lstStyle>
          <a:p>
            <a:endParaRPr lang="en-US" dirty="0"/>
          </a:p>
        </p:txBody>
      </p:sp>
      <p:sp>
        <p:nvSpPr>
          <p:cNvPr id="19" name="Text Placeholder 22">
            <a:extLst>
              <a:ext uri="{FF2B5EF4-FFF2-40B4-BE49-F238E27FC236}">
                <a16:creationId xmlns:a16="http://schemas.microsoft.com/office/drawing/2014/main" id="{0084EB93-418C-6948-92A4-1A405A09B9C2}"/>
              </a:ext>
            </a:extLst>
          </p:cNvPr>
          <p:cNvSpPr>
            <a:spLocks noGrp="1"/>
          </p:cNvSpPr>
          <p:nvPr>
            <p:ph type="body" sz="quarter" idx="27" hasCustomPrompt="1"/>
          </p:nvPr>
        </p:nvSpPr>
        <p:spPr>
          <a:xfrm>
            <a:off x="11383348" y="162898"/>
            <a:ext cx="625152" cy="236094"/>
          </a:xfrm>
          <a:prstGeom prst="rect">
            <a:avLst/>
          </a:prstGeom>
        </p:spPr>
        <p:txBody>
          <a:bodyPr>
            <a:noAutofit/>
          </a:bodyPr>
          <a:lstStyle>
            <a:lvl1pPr marL="0" indent="0" algn="r">
              <a:buNone/>
              <a:defRPr sz="900">
                <a:solidFill>
                  <a:srgbClr val="F37160"/>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35955341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ue Section Breaker">
    <p:spTree>
      <p:nvGrpSpPr>
        <p:cNvPr id="1" name=""/>
        <p:cNvGrpSpPr/>
        <p:nvPr/>
      </p:nvGrpSpPr>
      <p:grpSpPr>
        <a:xfrm>
          <a:off x="0" y="0"/>
          <a:ext cx="0" cy="0"/>
          <a:chOff x="0" y="0"/>
          <a:chExt cx="0" cy="0"/>
        </a:xfrm>
      </p:grpSpPr>
      <p:sp>
        <p:nvSpPr>
          <p:cNvPr id="43" name="Picture Placeholder 42">
            <a:extLst>
              <a:ext uri="{FF2B5EF4-FFF2-40B4-BE49-F238E27FC236}">
                <a16:creationId xmlns:a16="http://schemas.microsoft.com/office/drawing/2014/main" id="{DC9AD07E-0BD2-CA44-9800-23B1C4A9F488}"/>
              </a:ext>
            </a:extLst>
          </p:cNvPr>
          <p:cNvSpPr>
            <a:spLocks noGrp="1"/>
          </p:cNvSpPr>
          <p:nvPr>
            <p:ph type="pic" sz="quarter" idx="15"/>
          </p:nvPr>
        </p:nvSpPr>
        <p:spPr>
          <a:xfrm>
            <a:off x="0" y="0"/>
            <a:ext cx="7607300" cy="6858000"/>
          </a:xfrm>
          <a:prstGeom prst="rtTriangle">
            <a:avLst/>
          </a:prstGeom>
          <a:solidFill>
            <a:srgbClr val="009DA5"/>
          </a:solidFill>
        </p:spPr>
        <p:txBody>
          <a:bodyPr/>
          <a:lstStyle>
            <a:lvl1pPr>
              <a:defRPr>
                <a:solidFill>
                  <a:srgbClr val="009DA5"/>
                </a:solidFill>
                <a:latin typeface="Franklin Gothic Medium" panose="020B0603020102020204" pitchFamily="34" charset="0"/>
              </a:defRPr>
            </a:lvl1pPr>
          </a:lstStyle>
          <a:p>
            <a:endParaRPr lang="en-US" dirty="0"/>
          </a:p>
        </p:txBody>
      </p:sp>
      <p:sp>
        <p:nvSpPr>
          <p:cNvPr id="45" name="Picture Placeholder 44">
            <a:extLst>
              <a:ext uri="{FF2B5EF4-FFF2-40B4-BE49-F238E27FC236}">
                <a16:creationId xmlns:a16="http://schemas.microsoft.com/office/drawing/2014/main" id="{02278451-2E4D-0D4C-A9D9-5845355F8E41}"/>
              </a:ext>
            </a:extLst>
          </p:cNvPr>
          <p:cNvSpPr>
            <a:spLocks noGrp="1"/>
          </p:cNvSpPr>
          <p:nvPr>
            <p:ph type="pic" sz="quarter" idx="16"/>
          </p:nvPr>
        </p:nvSpPr>
        <p:spPr>
          <a:xfrm rot="16200000">
            <a:off x="6385383" y="1028939"/>
            <a:ext cx="5724144" cy="5889093"/>
          </a:xfrm>
          <a:prstGeom prst="rtTriangle">
            <a:avLst/>
          </a:prstGeom>
          <a:solidFill>
            <a:schemeClr val="bg1">
              <a:alpha val="40000"/>
            </a:schemeClr>
          </a:solidFill>
        </p:spPr>
        <p:txBody>
          <a:bodyPr/>
          <a:lstStyle>
            <a:lvl1pPr>
              <a:defRPr sz="100">
                <a:solidFill>
                  <a:schemeClr val="bg1"/>
                </a:solidFill>
                <a:latin typeface="Franklin Gothic Medium" panose="020B0603020102020204" pitchFamily="34" charset="0"/>
              </a:defRPr>
            </a:lvl1pPr>
          </a:lstStyle>
          <a:p>
            <a:endParaRPr lang="en-US" dirty="0"/>
          </a:p>
        </p:txBody>
      </p:sp>
      <p:sp>
        <p:nvSpPr>
          <p:cNvPr id="10" name="Picture Placeholder 37">
            <a:extLst>
              <a:ext uri="{FF2B5EF4-FFF2-40B4-BE49-F238E27FC236}">
                <a16:creationId xmlns:a16="http://schemas.microsoft.com/office/drawing/2014/main" id="{246C0F78-B575-D44D-BECA-048B0D901FA3}"/>
              </a:ext>
            </a:extLst>
          </p:cNvPr>
          <p:cNvSpPr>
            <a:spLocks noGrp="1"/>
          </p:cNvSpPr>
          <p:nvPr>
            <p:ph type="pic" sz="quarter" idx="20"/>
          </p:nvPr>
        </p:nvSpPr>
        <p:spPr>
          <a:xfrm>
            <a:off x="11703051" y="120604"/>
            <a:ext cx="305449" cy="296205"/>
          </a:xfrm>
          <a:prstGeom prst="rect">
            <a:avLst/>
          </a:prstGeom>
          <a:solidFill>
            <a:srgbClr val="009DA5"/>
          </a:solidFill>
        </p:spPr>
        <p:txBody>
          <a:bodyPr/>
          <a:lstStyle>
            <a:lvl1pPr>
              <a:defRPr sz="100">
                <a:solidFill>
                  <a:srgbClr val="009DA5"/>
                </a:solidFill>
              </a:defRPr>
            </a:lvl1pPr>
          </a:lstStyle>
          <a:p>
            <a:endParaRPr lang="en-US" dirty="0"/>
          </a:p>
        </p:txBody>
      </p:sp>
      <p:sp>
        <p:nvSpPr>
          <p:cNvPr id="11" name="Text Placeholder 22">
            <a:extLst>
              <a:ext uri="{FF2B5EF4-FFF2-40B4-BE49-F238E27FC236}">
                <a16:creationId xmlns:a16="http://schemas.microsoft.com/office/drawing/2014/main" id="{2042ECDE-CEB9-7E44-94C7-460E297F3942}"/>
              </a:ext>
            </a:extLst>
          </p:cNvPr>
          <p:cNvSpPr>
            <a:spLocks noGrp="1"/>
          </p:cNvSpPr>
          <p:nvPr>
            <p:ph type="body" sz="quarter" idx="21" hasCustomPrompt="1"/>
          </p:nvPr>
        </p:nvSpPr>
        <p:spPr>
          <a:xfrm>
            <a:off x="11383348" y="162898"/>
            <a:ext cx="625152" cy="236094"/>
          </a:xfrm>
          <a:prstGeom prst="rect">
            <a:avLst/>
          </a:prstGeom>
        </p:spPr>
        <p:txBody>
          <a:bodyPr>
            <a:noAutofit/>
          </a:bodyPr>
          <a:lstStyle>
            <a:lvl1pPr marL="0" indent="0" algn="r">
              <a:buNone/>
              <a:defRPr sz="900">
                <a:solidFill>
                  <a:schemeClr val="bg1"/>
                </a:solidFill>
                <a:latin typeface="Franklin Gothic Medium" panose="020B0603020102020204" pitchFamily="34" charset="0"/>
              </a:defRPr>
            </a:lvl1pPr>
          </a:lstStyle>
          <a:p>
            <a:pPr lvl="0"/>
            <a:r>
              <a:rPr lang="en-GB" dirty="0"/>
              <a:t>Page</a:t>
            </a:r>
            <a:endParaRPr lang="en-US" dirty="0"/>
          </a:p>
        </p:txBody>
      </p:sp>
      <p:sp>
        <p:nvSpPr>
          <p:cNvPr id="12" name="Title 1">
            <a:extLst>
              <a:ext uri="{FF2B5EF4-FFF2-40B4-BE49-F238E27FC236}">
                <a16:creationId xmlns:a16="http://schemas.microsoft.com/office/drawing/2014/main" id="{FE0F02F7-30B9-3248-A701-2ECBA573C5BE}"/>
              </a:ext>
            </a:extLst>
          </p:cNvPr>
          <p:cNvSpPr>
            <a:spLocks noGrp="1"/>
          </p:cNvSpPr>
          <p:nvPr>
            <p:ph type="ctrTitle" hasCustomPrompt="1"/>
          </p:nvPr>
        </p:nvSpPr>
        <p:spPr>
          <a:xfrm>
            <a:off x="498917" y="3973486"/>
            <a:ext cx="4687479" cy="1158923"/>
          </a:xfrm>
          <a:prstGeom prst="rect">
            <a:avLst/>
          </a:prstGeom>
        </p:spPr>
        <p:txBody>
          <a:bodyPr anchor="b">
            <a:normAutofit/>
          </a:bodyPr>
          <a:lstStyle>
            <a:lvl1pPr algn="l">
              <a:defRPr sz="3700" b="1" i="0">
                <a:solidFill>
                  <a:schemeClr val="bg1"/>
                </a:solidFill>
                <a:latin typeface="Franklin Gothic Demi" panose="020B0603020102020204" pitchFamily="34" charset="0"/>
              </a:defRPr>
            </a:lvl1pPr>
          </a:lstStyle>
          <a:p>
            <a:r>
              <a:rPr lang="en-GB" dirty="0"/>
              <a:t>CLICK TO EDIT MASTER TITLE STYLE</a:t>
            </a:r>
            <a:endParaRPr lang="en-US" dirty="0"/>
          </a:p>
        </p:txBody>
      </p:sp>
      <p:sp>
        <p:nvSpPr>
          <p:cNvPr id="13" name="Subtitle 2">
            <a:extLst>
              <a:ext uri="{FF2B5EF4-FFF2-40B4-BE49-F238E27FC236}">
                <a16:creationId xmlns:a16="http://schemas.microsoft.com/office/drawing/2014/main" id="{23530269-6363-A640-BAA8-1EF79AA8A975}"/>
              </a:ext>
            </a:extLst>
          </p:cNvPr>
          <p:cNvSpPr>
            <a:spLocks noGrp="1"/>
          </p:cNvSpPr>
          <p:nvPr>
            <p:ph type="subTitle" idx="1"/>
          </p:nvPr>
        </p:nvSpPr>
        <p:spPr>
          <a:xfrm>
            <a:off x="511175" y="5290095"/>
            <a:ext cx="9144000" cy="621170"/>
          </a:xfrm>
          <a:prstGeom prst="rect">
            <a:avLst/>
          </a:prstGeom>
        </p:spPr>
        <p:txBody>
          <a:bodyPr>
            <a:normAutofit/>
          </a:bodyPr>
          <a:lstStyle>
            <a:lvl1pPr marL="0" indent="0" algn="l">
              <a:buNone/>
              <a:defRPr sz="1500">
                <a:solidFill>
                  <a:schemeClr val="bg1"/>
                </a:solidFill>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Tree>
    <p:extLst>
      <p:ext uri="{BB962C8B-B14F-4D97-AF65-F5344CB8AC3E}">
        <p14:creationId xmlns:p14="http://schemas.microsoft.com/office/powerpoint/2010/main" val="28455353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ue Layout A">
    <p:spTree>
      <p:nvGrpSpPr>
        <p:cNvPr id="1" name=""/>
        <p:cNvGrpSpPr/>
        <p:nvPr/>
      </p:nvGrpSpPr>
      <p:grpSpPr>
        <a:xfrm>
          <a:off x="0" y="0"/>
          <a:ext cx="0" cy="0"/>
          <a:chOff x="0" y="0"/>
          <a:chExt cx="0" cy="0"/>
        </a:xfrm>
      </p:grpSpPr>
      <p:sp>
        <p:nvSpPr>
          <p:cNvPr id="39" name="Picture Placeholder 37">
            <a:extLst>
              <a:ext uri="{FF2B5EF4-FFF2-40B4-BE49-F238E27FC236}">
                <a16:creationId xmlns:a16="http://schemas.microsoft.com/office/drawing/2014/main" id="{77C4E9E0-F597-744F-BE7B-41AA0C081EB3}"/>
              </a:ext>
            </a:extLst>
          </p:cNvPr>
          <p:cNvSpPr>
            <a:spLocks noGrp="1"/>
          </p:cNvSpPr>
          <p:nvPr>
            <p:ph type="pic" sz="quarter" idx="17"/>
          </p:nvPr>
        </p:nvSpPr>
        <p:spPr>
          <a:xfrm>
            <a:off x="5820413" y="2947670"/>
            <a:ext cx="4672012" cy="3382963"/>
          </a:xfrm>
          <a:prstGeom prst="rect">
            <a:avLst/>
          </a:prstGeom>
          <a:solidFill>
            <a:srgbClr val="E6F3F5"/>
          </a:solidFill>
        </p:spPr>
        <p:txBody>
          <a:bodyPr/>
          <a:lstStyle>
            <a:lvl1pPr>
              <a:defRPr sz="100">
                <a:solidFill>
                  <a:srgbClr val="E2FAED"/>
                </a:solidFill>
              </a:defRPr>
            </a:lvl1pPr>
          </a:lstStyle>
          <a:p>
            <a:endParaRPr lang="en-US" dirty="0"/>
          </a:p>
        </p:txBody>
      </p:sp>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09DA5"/>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7307689"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009DA5"/>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009DA5"/>
                </a:solidFill>
                <a:latin typeface="Franklin Gothic Medium" panose="020B0603020102020204" pitchFamily="34" charset="0"/>
              </a:defRPr>
            </a:lvl1pPr>
          </a:lstStyle>
          <a:p>
            <a:pPr lvl="0"/>
            <a:r>
              <a:rPr lang="en-GB" dirty="0"/>
              <a:t>Click to edit Master text</a:t>
            </a:r>
            <a:endParaRPr lang="en-US" dirty="0"/>
          </a:p>
        </p:txBody>
      </p:sp>
      <p:sp>
        <p:nvSpPr>
          <p:cNvPr id="24" name="Text Placeholder 10">
            <a:extLst>
              <a:ext uri="{FF2B5EF4-FFF2-40B4-BE49-F238E27FC236}">
                <a16:creationId xmlns:a16="http://schemas.microsoft.com/office/drawing/2014/main" id="{FEA28B58-9C50-6E40-AD49-756B5468A913}"/>
              </a:ext>
            </a:extLst>
          </p:cNvPr>
          <p:cNvSpPr>
            <a:spLocks noGrp="1"/>
          </p:cNvSpPr>
          <p:nvPr>
            <p:ph type="body" sz="quarter" idx="14"/>
          </p:nvPr>
        </p:nvSpPr>
        <p:spPr>
          <a:xfrm>
            <a:off x="5938101" y="3374672"/>
            <a:ext cx="4412530" cy="2781032"/>
          </a:xfrm>
          <a:prstGeom prst="rect">
            <a:avLst/>
          </a:prstGeom>
        </p:spPr>
        <p:txBody>
          <a:bodyPr>
            <a:normAutofit/>
          </a:bodyPr>
          <a:lstStyle>
            <a:lvl1pPr marL="171450" indent="-171450">
              <a:buClr>
                <a:srgbClr val="009DA5"/>
              </a:buClr>
              <a:buFont typeface=".Lucida Grande UI Regular"/>
              <a:buChar char="◆"/>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5938527" y="3059112"/>
            <a:ext cx="4412530" cy="244475"/>
          </a:xfrm>
          <a:prstGeom prst="rect">
            <a:avLst/>
          </a:prstGeom>
        </p:spPr>
        <p:txBody>
          <a:bodyPr>
            <a:noAutofit/>
          </a:bodyPr>
          <a:lstStyle>
            <a:lvl1pPr marL="0" indent="0">
              <a:buNone/>
              <a:defRPr sz="1000">
                <a:solidFill>
                  <a:srgbClr val="009DA5"/>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9552494" y="-1"/>
            <a:ext cx="2639505" cy="2639505"/>
          </a:xfrm>
          <a:prstGeom prst="rtTriangle">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Picture Placeholder 37">
            <a:extLst>
              <a:ext uri="{FF2B5EF4-FFF2-40B4-BE49-F238E27FC236}">
                <a16:creationId xmlns:a16="http://schemas.microsoft.com/office/drawing/2014/main" id="{BDCD37B6-4D47-D343-80B0-AFFDF1F60DA0}"/>
              </a:ext>
            </a:extLst>
          </p:cNvPr>
          <p:cNvSpPr>
            <a:spLocks noGrp="1"/>
          </p:cNvSpPr>
          <p:nvPr>
            <p:ph type="pic" sz="quarter" idx="18"/>
          </p:nvPr>
        </p:nvSpPr>
        <p:spPr>
          <a:xfrm>
            <a:off x="8695944" y="6520344"/>
            <a:ext cx="3496056" cy="334903"/>
          </a:xfrm>
          <a:prstGeom prst="rect">
            <a:avLst/>
          </a:prstGeom>
          <a:solidFill>
            <a:srgbClr val="009DA5"/>
          </a:solidFill>
        </p:spPr>
        <p:txBody>
          <a:bodyPr/>
          <a:lstStyle>
            <a:lvl1pPr>
              <a:defRPr sz="100">
                <a:solidFill>
                  <a:schemeClr val="accent6"/>
                </a:solidFill>
              </a:defRPr>
            </a:lvl1pPr>
          </a:lstStyle>
          <a:p>
            <a:endParaRPr lang="en-US" dirty="0"/>
          </a:p>
        </p:txBody>
      </p:sp>
      <p:sp>
        <p:nvSpPr>
          <p:cNvPr id="13" name="Text Placeholder 22">
            <a:extLst>
              <a:ext uri="{FF2B5EF4-FFF2-40B4-BE49-F238E27FC236}">
                <a16:creationId xmlns:a16="http://schemas.microsoft.com/office/drawing/2014/main" id="{543C5DF0-5B1D-4341-B5F6-F81FE3FE99B1}"/>
              </a:ext>
            </a:extLst>
          </p:cNvPr>
          <p:cNvSpPr>
            <a:spLocks noGrp="1"/>
          </p:cNvSpPr>
          <p:nvPr>
            <p:ph type="body" sz="quarter" idx="19"/>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4" name="Picture Placeholder 37">
            <a:extLst>
              <a:ext uri="{FF2B5EF4-FFF2-40B4-BE49-F238E27FC236}">
                <a16:creationId xmlns:a16="http://schemas.microsoft.com/office/drawing/2014/main" id="{B1024920-7F11-C84A-A728-C545B0E4C77B}"/>
              </a:ext>
            </a:extLst>
          </p:cNvPr>
          <p:cNvSpPr>
            <a:spLocks noGrp="1"/>
          </p:cNvSpPr>
          <p:nvPr>
            <p:ph type="pic" sz="quarter" idx="20"/>
          </p:nvPr>
        </p:nvSpPr>
        <p:spPr>
          <a:xfrm>
            <a:off x="11703050" y="129117"/>
            <a:ext cx="305449" cy="296205"/>
          </a:xfrm>
          <a:prstGeom prst="rect">
            <a:avLst/>
          </a:prstGeom>
          <a:solidFill>
            <a:srgbClr val="E6F3F5"/>
          </a:solidFill>
        </p:spPr>
        <p:txBody>
          <a:bodyPr/>
          <a:lstStyle>
            <a:lvl1pPr>
              <a:defRPr sz="100">
                <a:solidFill>
                  <a:schemeClr val="accent6"/>
                </a:solidFill>
              </a:defRPr>
            </a:lvl1pPr>
          </a:lstStyle>
          <a:p>
            <a:endParaRPr lang="en-US" dirty="0"/>
          </a:p>
        </p:txBody>
      </p:sp>
      <p:sp>
        <p:nvSpPr>
          <p:cNvPr id="15" name="Text Placeholder 22">
            <a:extLst>
              <a:ext uri="{FF2B5EF4-FFF2-40B4-BE49-F238E27FC236}">
                <a16:creationId xmlns:a16="http://schemas.microsoft.com/office/drawing/2014/main" id="{53FE3029-1417-FF43-83D1-E55E75CAA2DE}"/>
              </a:ext>
            </a:extLst>
          </p:cNvPr>
          <p:cNvSpPr>
            <a:spLocks noGrp="1"/>
          </p:cNvSpPr>
          <p:nvPr>
            <p:ph type="body" sz="quarter" idx="21" hasCustomPrompt="1"/>
          </p:nvPr>
        </p:nvSpPr>
        <p:spPr>
          <a:xfrm>
            <a:off x="11383348" y="162898"/>
            <a:ext cx="625152" cy="236094"/>
          </a:xfrm>
          <a:prstGeom prst="rect">
            <a:avLst/>
          </a:prstGeom>
        </p:spPr>
        <p:txBody>
          <a:bodyPr>
            <a:noAutofit/>
          </a:bodyPr>
          <a:lstStyle>
            <a:lvl1pPr marL="0" indent="0" algn="r">
              <a:buNone/>
              <a:defRPr sz="900">
                <a:solidFill>
                  <a:srgbClr val="009DA5"/>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39441936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ue Layout B">
    <p:spTree>
      <p:nvGrpSpPr>
        <p:cNvPr id="1" name=""/>
        <p:cNvGrpSpPr/>
        <p:nvPr/>
      </p:nvGrpSpPr>
      <p:grpSpPr>
        <a:xfrm>
          <a:off x="0" y="0"/>
          <a:ext cx="0" cy="0"/>
          <a:chOff x="0" y="0"/>
          <a:chExt cx="0" cy="0"/>
        </a:xfrm>
      </p:grpSpPr>
      <p:sp>
        <p:nvSpPr>
          <p:cNvPr id="27" name="Picture Placeholder 37">
            <a:extLst>
              <a:ext uri="{FF2B5EF4-FFF2-40B4-BE49-F238E27FC236}">
                <a16:creationId xmlns:a16="http://schemas.microsoft.com/office/drawing/2014/main" id="{53EF4B86-EEAB-B84F-B931-E536F933CD3B}"/>
              </a:ext>
            </a:extLst>
          </p:cNvPr>
          <p:cNvSpPr>
            <a:spLocks noGrp="1"/>
          </p:cNvSpPr>
          <p:nvPr>
            <p:ph type="pic" sz="quarter" idx="19"/>
          </p:nvPr>
        </p:nvSpPr>
        <p:spPr>
          <a:xfrm>
            <a:off x="5654675" y="4462949"/>
            <a:ext cx="4672012" cy="1856888"/>
          </a:xfrm>
          <a:prstGeom prst="rect">
            <a:avLst/>
          </a:prstGeom>
          <a:solidFill>
            <a:srgbClr val="E6F3F5"/>
          </a:solidFill>
        </p:spPr>
        <p:txBody>
          <a:bodyPr/>
          <a:lstStyle>
            <a:lvl1pPr>
              <a:defRPr sz="100">
                <a:solidFill>
                  <a:srgbClr val="E2FAED"/>
                </a:solidFill>
              </a:defRPr>
            </a:lvl1pPr>
          </a:lstStyle>
          <a:p>
            <a:endParaRPr lang="en-US" dirty="0"/>
          </a:p>
        </p:txBody>
      </p:sp>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09DA5"/>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46863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5806551" y="4571450"/>
            <a:ext cx="4459239" cy="225100"/>
          </a:xfrm>
          <a:prstGeom prst="rect">
            <a:avLst/>
          </a:prstGeom>
        </p:spPr>
        <p:txBody>
          <a:bodyPr>
            <a:noAutofit/>
          </a:bodyPr>
          <a:lstStyle>
            <a:lvl1pPr marL="0" indent="0">
              <a:buNone/>
              <a:defRPr sz="1000">
                <a:solidFill>
                  <a:srgbClr val="009DA5"/>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10">
            <a:extLst>
              <a:ext uri="{FF2B5EF4-FFF2-40B4-BE49-F238E27FC236}">
                <a16:creationId xmlns:a16="http://schemas.microsoft.com/office/drawing/2014/main" id="{CD1A1179-0633-2844-80C8-F9D81EDBE428}"/>
              </a:ext>
            </a:extLst>
          </p:cNvPr>
          <p:cNvSpPr>
            <a:spLocks noGrp="1"/>
          </p:cNvSpPr>
          <p:nvPr>
            <p:ph type="body" sz="quarter" idx="16"/>
          </p:nvPr>
        </p:nvSpPr>
        <p:spPr>
          <a:xfrm>
            <a:off x="5656082" y="2499579"/>
            <a:ext cx="4670605" cy="1769374"/>
          </a:xfrm>
          <a:prstGeom prst="rect">
            <a:avLst/>
          </a:prstGeom>
        </p:spPr>
        <p:txBody>
          <a:bodyPr>
            <a:normAutofit/>
          </a:bodyPr>
          <a:lstStyle>
            <a:lvl1pPr marL="0" indent="0">
              <a:buClr>
                <a:srgbClr val="09CF62"/>
              </a:buClr>
              <a:buFontTx/>
              <a:buNone/>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5" name="Text Placeholder 4">
            <a:extLst>
              <a:ext uri="{FF2B5EF4-FFF2-40B4-BE49-F238E27FC236}">
                <a16:creationId xmlns:a16="http://schemas.microsoft.com/office/drawing/2014/main" id="{2360395E-F9EB-1440-86ED-33D0AC8ED921}"/>
              </a:ext>
            </a:extLst>
          </p:cNvPr>
          <p:cNvSpPr>
            <a:spLocks noGrp="1"/>
          </p:cNvSpPr>
          <p:nvPr>
            <p:ph type="body" sz="quarter" idx="17"/>
          </p:nvPr>
        </p:nvSpPr>
        <p:spPr>
          <a:xfrm>
            <a:off x="5655085" y="1787616"/>
            <a:ext cx="4670606" cy="607436"/>
          </a:xfrm>
          <a:prstGeom prst="rect">
            <a:avLst/>
          </a:prstGeom>
        </p:spPr>
        <p:txBody>
          <a:bodyPr>
            <a:noAutofit/>
          </a:bodyPr>
          <a:lstStyle>
            <a:lvl1pPr marL="0" indent="0">
              <a:buNone/>
              <a:defRPr sz="1500">
                <a:latin typeface="Franklin Gothic Medium" panose="020B0603020102020204" pitchFamily="34" charset="0"/>
              </a:defRPr>
            </a:lvl1pPr>
            <a:lvl2pPr>
              <a:defRPr sz="1500">
                <a:latin typeface="Franklin Gothic Medium" panose="020B0603020102020204" pitchFamily="34" charset="0"/>
              </a:defRPr>
            </a:lvl2pPr>
            <a:lvl3pPr>
              <a:defRPr sz="1500">
                <a:latin typeface="Franklin Gothic Medium" panose="020B0603020102020204" pitchFamily="34" charset="0"/>
              </a:defRPr>
            </a:lvl3pPr>
            <a:lvl4pPr>
              <a:defRPr sz="1500">
                <a:latin typeface="Franklin Gothic Medium" panose="020B0603020102020204" pitchFamily="34" charset="0"/>
              </a:defRPr>
            </a:lvl4pPr>
            <a:lvl5pPr>
              <a:defRPr sz="1500">
                <a:latin typeface="Franklin Gothic Medium" panose="020B0603020102020204" pitchFamily="34" charset="0"/>
              </a:defRPr>
            </a:lvl5pPr>
          </a:lstStyle>
          <a:p>
            <a:pPr lvl="0"/>
            <a:r>
              <a:rPr lang="en-GB" dirty="0"/>
              <a:t>Click to edit Master text styles</a:t>
            </a:r>
          </a:p>
        </p:txBody>
      </p:sp>
      <p:sp>
        <p:nvSpPr>
          <p:cNvPr id="9" name="Text Placeholder 8">
            <a:extLst>
              <a:ext uri="{FF2B5EF4-FFF2-40B4-BE49-F238E27FC236}">
                <a16:creationId xmlns:a16="http://schemas.microsoft.com/office/drawing/2014/main" id="{825800F0-CA72-C14E-B815-9791E8178470}"/>
              </a:ext>
            </a:extLst>
          </p:cNvPr>
          <p:cNvSpPr>
            <a:spLocks noGrp="1"/>
          </p:cNvSpPr>
          <p:nvPr>
            <p:ph type="body" sz="quarter" idx="18" hasCustomPrompt="1"/>
          </p:nvPr>
        </p:nvSpPr>
        <p:spPr>
          <a:xfrm>
            <a:off x="5654675" y="538163"/>
            <a:ext cx="4670605" cy="1158875"/>
          </a:xfrm>
          <a:prstGeom prst="rect">
            <a:avLst/>
          </a:prstGeom>
        </p:spPr>
        <p:txBody>
          <a:bodyPr>
            <a:noAutofit/>
          </a:bodyPr>
          <a:lstStyle>
            <a:lvl1pPr marL="0" indent="0">
              <a:buNone/>
              <a:defRPr sz="3700" b="1" i="0">
                <a:solidFill>
                  <a:srgbClr val="009DA5"/>
                </a:solidFill>
                <a:latin typeface="Franklin Gothic Demi" panose="020B0603020102020204" pitchFamily="34" charset="0"/>
              </a:defRPr>
            </a:lvl1pPr>
            <a:lvl2pPr>
              <a:defRPr sz="3700" b="1" i="0">
                <a:solidFill>
                  <a:srgbClr val="09CF62"/>
                </a:solidFill>
                <a:latin typeface="Franklin Gothic Demi" panose="020B0603020102020204" pitchFamily="34" charset="0"/>
              </a:defRPr>
            </a:lvl2pPr>
            <a:lvl3pPr>
              <a:defRPr sz="3700" b="1" i="0">
                <a:solidFill>
                  <a:srgbClr val="09CF62"/>
                </a:solidFill>
                <a:latin typeface="Franklin Gothic Demi" panose="020B0603020102020204" pitchFamily="34" charset="0"/>
              </a:defRPr>
            </a:lvl3pPr>
            <a:lvl4pPr>
              <a:defRPr sz="3700" b="1" i="0">
                <a:solidFill>
                  <a:srgbClr val="09CF62"/>
                </a:solidFill>
                <a:latin typeface="Franklin Gothic Demi" panose="020B0603020102020204" pitchFamily="34" charset="0"/>
              </a:defRPr>
            </a:lvl4pPr>
            <a:lvl5pPr>
              <a:defRPr sz="3700" b="1" i="0">
                <a:solidFill>
                  <a:srgbClr val="09CF62"/>
                </a:solidFill>
                <a:latin typeface="Franklin Gothic Demi" panose="020B0603020102020204" pitchFamily="34" charset="0"/>
              </a:defRPr>
            </a:lvl5pPr>
          </a:lstStyle>
          <a:p>
            <a:pPr lvl="0"/>
            <a:r>
              <a:rPr lang="en-GB" dirty="0"/>
              <a:t>CLICK TO EDIT MASTER TEXT STYLE</a:t>
            </a:r>
            <a:endParaRPr lang="en-US" dirty="0"/>
          </a:p>
        </p:txBody>
      </p:sp>
      <p:sp>
        <p:nvSpPr>
          <p:cNvPr id="15" name="Picture Placeholder 37">
            <a:extLst>
              <a:ext uri="{FF2B5EF4-FFF2-40B4-BE49-F238E27FC236}">
                <a16:creationId xmlns:a16="http://schemas.microsoft.com/office/drawing/2014/main" id="{5E15BE12-EB22-F14B-AE41-0C72B477A4E5}"/>
              </a:ext>
            </a:extLst>
          </p:cNvPr>
          <p:cNvSpPr>
            <a:spLocks noGrp="1"/>
          </p:cNvSpPr>
          <p:nvPr>
            <p:ph type="pic" sz="quarter" idx="20"/>
          </p:nvPr>
        </p:nvSpPr>
        <p:spPr>
          <a:xfrm>
            <a:off x="8695944" y="6520344"/>
            <a:ext cx="3496056" cy="334903"/>
          </a:xfrm>
          <a:prstGeom prst="rect">
            <a:avLst/>
          </a:prstGeom>
          <a:solidFill>
            <a:srgbClr val="009DA5"/>
          </a:solidFill>
        </p:spPr>
        <p:txBody>
          <a:bodyPr/>
          <a:lstStyle>
            <a:lvl1pPr>
              <a:defRPr sz="100">
                <a:solidFill>
                  <a:schemeClr val="accent6"/>
                </a:solidFill>
              </a:defRPr>
            </a:lvl1pPr>
          </a:lstStyle>
          <a:p>
            <a:endParaRPr lang="en-US" dirty="0"/>
          </a:p>
        </p:txBody>
      </p:sp>
      <p:sp>
        <p:nvSpPr>
          <p:cNvPr id="17" name="Text Placeholder 22">
            <a:extLst>
              <a:ext uri="{FF2B5EF4-FFF2-40B4-BE49-F238E27FC236}">
                <a16:creationId xmlns:a16="http://schemas.microsoft.com/office/drawing/2014/main" id="{51A44BDA-C72B-A94A-A3EB-267E404B8926}"/>
              </a:ext>
            </a:extLst>
          </p:cNvPr>
          <p:cNvSpPr>
            <a:spLocks noGrp="1"/>
          </p:cNvSpPr>
          <p:nvPr>
            <p:ph type="body" sz="quarter" idx="21"/>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22" name="Text Placeholder 10">
            <a:extLst>
              <a:ext uri="{FF2B5EF4-FFF2-40B4-BE49-F238E27FC236}">
                <a16:creationId xmlns:a16="http://schemas.microsoft.com/office/drawing/2014/main" id="{89B49A89-E23B-F94F-91D8-8617550A3DA7}"/>
              </a:ext>
            </a:extLst>
          </p:cNvPr>
          <p:cNvSpPr>
            <a:spLocks noGrp="1"/>
          </p:cNvSpPr>
          <p:nvPr>
            <p:ph type="body" sz="quarter" idx="24"/>
          </p:nvPr>
        </p:nvSpPr>
        <p:spPr>
          <a:xfrm>
            <a:off x="437544" y="2499579"/>
            <a:ext cx="4670605" cy="3820258"/>
          </a:xfrm>
          <a:prstGeom prst="rect">
            <a:avLst/>
          </a:prstGeom>
        </p:spPr>
        <p:txBody>
          <a:bodyPr>
            <a:normAutofit/>
          </a:bodyPr>
          <a:lstStyle>
            <a:lvl1pPr marL="0" indent="0">
              <a:buClr>
                <a:srgbClr val="09CF62"/>
              </a:buClr>
              <a:buFontTx/>
              <a:buNone/>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0" name="Text Placeholder 10">
            <a:extLst>
              <a:ext uri="{FF2B5EF4-FFF2-40B4-BE49-F238E27FC236}">
                <a16:creationId xmlns:a16="http://schemas.microsoft.com/office/drawing/2014/main" id="{3CDCA6C9-E54C-4047-A443-8032B6F5B582}"/>
              </a:ext>
            </a:extLst>
          </p:cNvPr>
          <p:cNvSpPr>
            <a:spLocks noGrp="1"/>
          </p:cNvSpPr>
          <p:nvPr>
            <p:ph type="body" sz="quarter" idx="25"/>
          </p:nvPr>
        </p:nvSpPr>
        <p:spPr>
          <a:xfrm>
            <a:off x="5806125" y="4905051"/>
            <a:ext cx="4459665" cy="1344108"/>
          </a:xfrm>
          <a:prstGeom prst="rect">
            <a:avLst/>
          </a:prstGeom>
        </p:spPr>
        <p:txBody>
          <a:bodyPr>
            <a:normAutofit/>
          </a:bodyPr>
          <a:lstStyle>
            <a:lvl1pPr marL="171450" indent="-171450">
              <a:buClr>
                <a:srgbClr val="009DA5"/>
              </a:buClr>
              <a:buFont typeface=".Lucida Grande UI Regular"/>
              <a:buChar char="◆"/>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1" name="Picture Placeholder 37">
            <a:extLst>
              <a:ext uri="{FF2B5EF4-FFF2-40B4-BE49-F238E27FC236}">
                <a16:creationId xmlns:a16="http://schemas.microsoft.com/office/drawing/2014/main" id="{9AC22008-B1B0-5B43-8EB3-9855044717E6}"/>
              </a:ext>
            </a:extLst>
          </p:cNvPr>
          <p:cNvSpPr>
            <a:spLocks noGrp="1"/>
          </p:cNvSpPr>
          <p:nvPr>
            <p:ph type="pic" sz="quarter" idx="26"/>
          </p:nvPr>
        </p:nvSpPr>
        <p:spPr>
          <a:xfrm>
            <a:off x="11703050" y="129117"/>
            <a:ext cx="305449" cy="296205"/>
          </a:xfrm>
          <a:prstGeom prst="rect">
            <a:avLst/>
          </a:prstGeom>
          <a:solidFill>
            <a:srgbClr val="E6F3F5"/>
          </a:solidFill>
        </p:spPr>
        <p:txBody>
          <a:bodyPr/>
          <a:lstStyle>
            <a:lvl1pPr>
              <a:defRPr sz="100">
                <a:solidFill>
                  <a:schemeClr val="accent6"/>
                </a:solidFill>
              </a:defRPr>
            </a:lvl1pPr>
          </a:lstStyle>
          <a:p>
            <a:endParaRPr lang="en-US" dirty="0"/>
          </a:p>
        </p:txBody>
      </p:sp>
      <p:sp>
        <p:nvSpPr>
          <p:cNvPr id="23" name="Text Placeholder 22">
            <a:extLst>
              <a:ext uri="{FF2B5EF4-FFF2-40B4-BE49-F238E27FC236}">
                <a16:creationId xmlns:a16="http://schemas.microsoft.com/office/drawing/2014/main" id="{FE07724E-E362-C04E-9EFA-4F2595593103}"/>
              </a:ext>
            </a:extLst>
          </p:cNvPr>
          <p:cNvSpPr>
            <a:spLocks noGrp="1"/>
          </p:cNvSpPr>
          <p:nvPr>
            <p:ph type="body" sz="quarter" idx="27" hasCustomPrompt="1"/>
          </p:nvPr>
        </p:nvSpPr>
        <p:spPr>
          <a:xfrm>
            <a:off x="11383348" y="162898"/>
            <a:ext cx="625152" cy="236094"/>
          </a:xfrm>
          <a:prstGeom prst="rect">
            <a:avLst/>
          </a:prstGeom>
        </p:spPr>
        <p:txBody>
          <a:bodyPr>
            <a:noAutofit/>
          </a:bodyPr>
          <a:lstStyle>
            <a:lvl1pPr marL="0" indent="0" algn="r">
              <a:buNone/>
              <a:defRPr sz="900">
                <a:solidFill>
                  <a:srgbClr val="009DA5"/>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24866291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ue Layout 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09DA5"/>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009DA5"/>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009DA5"/>
                </a:solidFill>
                <a:latin typeface="Franklin Gothic Medium" panose="020B0603020102020204" pitchFamily="34" charset="0"/>
              </a:defRPr>
            </a:lvl1pPr>
          </a:lstStyle>
          <a:p>
            <a:pPr lvl="0"/>
            <a:r>
              <a:rPr lang="en-GB" dirty="0"/>
              <a:t>Click to edit Master text</a:t>
            </a:r>
            <a:endParaRPr lang="en-US" dirty="0"/>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5806551" y="3094581"/>
            <a:ext cx="4686300" cy="1691686"/>
          </a:xfrm>
          <a:prstGeom prst="rect">
            <a:avLst/>
          </a:prstGeom>
        </p:spPr>
        <p:txBody>
          <a:bodyPr>
            <a:noAutofit/>
          </a:bodyPr>
          <a:lstStyle>
            <a:lvl1pPr marL="0" indent="0">
              <a:buNone/>
              <a:defRPr sz="1500">
                <a:solidFill>
                  <a:srgbClr val="009DA5"/>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 Placeholder 22">
            <a:extLst>
              <a:ext uri="{FF2B5EF4-FFF2-40B4-BE49-F238E27FC236}">
                <a16:creationId xmlns:a16="http://schemas.microsoft.com/office/drawing/2014/main" id="{03A5AB15-C8E4-2B41-BAD0-2468FC4AC639}"/>
              </a:ext>
            </a:extLst>
          </p:cNvPr>
          <p:cNvSpPr>
            <a:spLocks noGrp="1"/>
          </p:cNvSpPr>
          <p:nvPr>
            <p:ph type="body" sz="quarter" idx="16"/>
          </p:nvPr>
        </p:nvSpPr>
        <p:spPr>
          <a:xfrm>
            <a:off x="5806551" y="5040623"/>
            <a:ext cx="4686300" cy="244475"/>
          </a:xfrm>
          <a:prstGeom prst="rect">
            <a:avLst/>
          </a:prstGeom>
        </p:spPr>
        <p:txBody>
          <a:bodyPr>
            <a:noAutofit/>
          </a:bodyPr>
          <a:lstStyle>
            <a:lvl1pPr marL="0" indent="0">
              <a:buNone/>
              <a:defRPr sz="1200" b="0" i="0">
                <a:solidFill>
                  <a:srgbClr val="009DA5"/>
                </a:solidFill>
                <a:latin typeface="Franklin Gothic Book" panose="020B0503020102020204" pitchFamily="34" charset="0"/>
              </a:defRPr>
            </a:lvl1pPr>
          </a:lstStyle>
          <a:p>
            <a:pPr lvl="0"/>
            <a:r>
              <a:rPr lang="en-GB" dirty="0"/>
              <a:t>Click to edit Master text</a:t>
            </a:r>
            <a:endParaRPr lang="en-US" dirty="0"/>
          </a:p>
        </p:txBody>
      </p:sp>
      <p:sp>
        <p:nvSpPr>
          <p:cNvPr id="13" name="SmartArt Placeholder 12">
            <a:extLst>
              <a:ext uri="{FF2B5EF4-FFF2-40B4-BE49-F238E27FC236}">
                <a16:creationId xmlns:a16="http://schemas.microsoft.com/office/drawing/2014/main" id="{DF9EF29D-0642-0046-B3C4-E9DA1318EA8C}"/>
              </a:ext>
            </a:extLst>
          </p:cNvPr>
          <p:cNvSpPr>
            <a:spLocks noGrp="1"/>
          </p:cNvSpPr>
          <p:nvPr>
            <p:ph type="dgm" sz="quarter" idx="17"/>
          </p:nvPr>
        </p:nvSpPr>
        <p:spPr>
          <a:xfrm>
            <a:off x="5807075" y="2945973"/>
            <a:ext cx="4686300" cy="46037"/>
          </a:xfrm>
          <a:prstGeom prst="rect">
            <a:avLst/>
          </a:prstGeom>
          <a:solidFill>
            <a:srgbClr val="009DA5"/>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dirty="0"/>
          </a:p>
        </p:txBody>
      </p:sp>
      <p:sp>
        <p:nvSpPr>
          <p:cNvPr id="29" name="SmartArt Placeholder 12">
            <a:extLst>
              <a:ext uri="{FF2B5EF4-FFF2-40B4-BE49-F238E27FC236}">
                <a16:creationId xmlns:a16="http://schemas.microsoft.com/office/drawing/2014/main" id="{2379AB02-2AB3-8A49-8CF0-677D57F548B8}"/>
              </a:ext>
            </a:extLst>
          </p:cNvPr>
          <p:cNvSpPr>
            <a:spLocks noGrp="1"/>
          </p:cNvSpPr>
          <p:nvPr>
            <p:ph type="dgm" sz="quarter" idx="18"/>
          </p:nvPr>
        </p:nvSpPr>
        <p:spPr>
          <a:xfrm>
            <a:off x="5806551" y="5528580"/>
            <a:ext cx="4686300" cy="46037"/>
          </a:xfrm>
          <a:prstGeom prst="rect">
            <a:avLst/>
          </a:prstGeom>
          <a:solidFill>
            <a:srgbClr val="009DA5"/>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dirty="0"/>
          </a:p>
        </p:txBody>
      </p:sp>
      <p:sp>
        <p:nvSpPr>
          <p:cNvPr id="14" name="Picture Placeholder 37">
            <a:extLst>
              <a:ext uri="{FF2B5EF4-FFF2-40B4-BE49-F238E27FC236}">
                <a16:creationId xmlns:a16="http://schemas.microsoft.com/office/drawing/2014/main" id="{6F24FD6A-94E2-1C4D-8CBF-9C9CCDC52907}"/>
              </a:ext>
            </a:extLst>
          </p:cNvPr>
          <p:cNvSpPr>
            <a:spLocks noGrp="1"/>
          </p:cNvSpPr>
          <p:nvPr>
            <p:ph type="pic" sz="quarter" idx="19"/>
          </p:nvPr>
        </p:nvSpPr>
        <p:spPr>
          <a:xfrm>
            <a:off x="8695944" y="6520344"/>
            <a:ext cx="3496056" cy="334903"/>
          </a:xfrm>
          <a:prstGeom prst="rect">
            <a:avLst/>
          </a:prstGeom>
          <a:solidFill>
            <a:srgbClr val="009DA5"/>
          </a:solidFill>
        </p:spPr>
        <p:txBody>
          <a:bodyPr/>
          <a:lstStyle>
            <a:lvl1pPr>
              <a:defRPr sz="100">
                <a:solidFill>
                  <a:schemeClr val="accent6"/>
                </a:solidFill>
              </a:defRPr>
            </a:lvl1pPr>
          </a:lstStyle>
          <a:p>
            <a:endParaRPr lang="en-US" dirty="0"/>
          </a:p>
        </p:txBody>
      </p:sp>
      <p:sp>
        <p:nvSpPr>
          <p:cNvPr id="15" name="Text Placeholder 22">
            <a:extLst>
              <a:ext uri="{FF2B5EF4-FFF2-40B4-BE49-F238E27FC236}">
                <a16:creationId xmlns:a16="http://schemas.microsoft.com/office/drawing/2014/main" id="{91C787AF-034B-674D-A6D4-3DCDEC2168D3}"/>
              </a:ext>
            </a:extLst>
          </p:cNvPr>
          <p:cNvSpPr>
            <a:spLocks noGrp="1"/>
          </p:cNvSpPr>
          <p:nvPr>
            <p:ph type="body" sz="quarter" idx="20"/>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20" name="Picture Placeholder 37">
            <a:extLst>
              <a:ext uri="{FF2B5EF4-FFF2-40B4-BE49-F238E27FC236}">
                <a16:creationId xmlns:a16="http://schemas.microsoft.com/office/drawing/2014/main" id="{37428C6E-932A-B848-96E8-07AC86C96E76}"/>
              </a:ext>
            </a:extLst>
          </p:cNvPr>
          <p:cNvSpPr>
            <a:spLocks noGrp="1"/>
          </p:cNvSpPr>
          <p:nvPr>
            <p:ph type="pic" sz="quarter" idx="21"/>
          </p:nvPr>
        </p:nvSpPr>
        <p:spPr>
          <a:xfrm>
            <a:off x="11703050" y="129117"/>
            <a:ext cx="305449" cy="296205"/>
          </a:xfrm>
          <a:prstGeom prst="rect">
            <a:avLst/>
          </a:prstGeom>
          <a:solidFill>
            <a:srgbClr val="E6F3F5"/>
          </a:solidFill>
        </p:spPr>
        <p:txBody>
          <a:bodyPr/>
          <a:lstStyle>
            <a:lvl1pPr>
              <a:defRPr sz="100">
                <a:solidFill>
                  <a:schemeClr val="accent6"/>
                </a:solidFill>
              </a:defRPr>
            </a:lvl1pPr>
          </a:lstStyle>
          <a:p>
            <a:endParaRPr lang="en-US" dirty="0"/>
          </a:p>
        </p:txBody>
      </p:sp>
      <p:sp>
        <p:nvSpPr>
          <p:cNvPr id="21" name="Text Placeholder 22">
            <a:extLst>
              <a:ext uri="{FF2B5EF4-FFF2-40B4-BE49-F238E27FC236}">
                <a16:creationId xmlns:a16="http://schemas.microsoft.com/office/drawing/2014/main" id="{0C1D72D5-9BDF-AE49-8FDA-52BBAADA9ED8}"/>
              </a:ext>
            </a:extLst>
          </p:cNvPr>
          <p:cNvSpPr>
            <a:spLocks noGrp="1"/>
          </p:cNvSpPr>
          <p:nvPr>
            <p:ph type="body" sz="quarter" idx="22" hasCustomPrompt="1"/>
          </p:nvPr>
        </p:nvSpPr>
        <p:spPr>
          <a:xfrm>
            <a:off x="11383348" y="162898"/>
            <a:ext cx="625152" cy="236094"/>
          </a:xfrm>
          <a:prstGeom prst="rect">
            <a:avLst/>
          </a:prstGeom>
        </p:spPr>
        <p:txBody>
          <a:bodyPr>
            <a:noAutofit/>
          </a:bodyPr>
          <a:lstStyle>
            <a:lvl1pPr marL="0" indent="0" algn="r">
              <a:buNone/>
              <a:defRPr sz="900">
                <a:solidFill>
                  <a:srgbClr val="009DA5"/>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2178663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Green Layout A">
    <p:spTree>
      <p:nvGrpSpPr>
        <p:cNvPr id="1" name=""/>
        <p:cNvGrpSpPr/>
        <p:nvPr/>
      </p:nvGrpSpPr>
      <p:grpSpPr>
        <a:xfrm>
          <a:off x="0" y="0"/>
          <a:ext cx="0" cy="0"/>
          <a:chOff x="0" y="0"/>
          <a:chExt cx="0" cy="0"/>
        </a:xfrm>
      </p:grpSpPr>
      <p:sp>
        <p:nvSpPr>
          <p:cNvPr id="39" name="Picture Placeholder 37">
            <a:extLst>
              <a:ext uri="{FF2B5EF4-FFF2-40B4-BE49-F238E27FC236}">
                <a16:creationId xmlns:a16="http://schemas.microsoft.com/office/drawing/2014/main" id="{77C4E9E0-F597-744F-BE7B-41AA0C081EB3}"/>
              </a:ext>
            </a:extLst>
          </p:cNvPr>
          <p:cNvSpPr>
            <a:spLocks noGrp="1"/>
          </p:cNvSpPr>
          <p:nvPr>
            <p:ph type="pic" sz="quarter" idx="17"/>
          </p:nvPr>
        </p:nvSpPr>
        <p:spPr>
          <a:xfrm>
            <a:off x="5820413" y="2947670"/>
            <a:ext cx="4672012" cy="3382963"/>
          </a:xfrm>
          <a:prstGeom prst="rect">
            <a:avLst/>
          </a:prstGeom>
          <a:solidFill>
            <a:srgbClr val="E2FAED"/>
          </a:solidFill>
        </p:spPr>
        <p:txBody>
          <a:bodyPr/>
          <a:lstStyle>
            <a:lvl1pPr>
              <a:defRPr sz="100">
                <a:solidFill>
                  <a:srgbClr val="E2FAED"/>
                </a:solidFill>
              </a:defRPr>
            </a:lvl1pPr>
          </a:lstStyle>
          <a:p>
            <a:endParaRPr lang="en-US" dirty="0"/>
          </a:p>
        </p:txBody>
      </p:sp>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9CF62"/>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7307689"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09CF62"/>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09CF62"/>
                </a:solidFill>
                <a:latin typeface="Franklin Gothic Medium" panose="020B0603020102020204" pitchFamily="34" charset="0"/>
              </a:defRPr>
            </a:lvl1pPr>
          </a:lstStyle>
          <a:p>
            <a:pPr lvl="0"/>
            <a:r>
              <a:rPr lang="en-GB" dirty="0"/>
              <a:t>Click to edit Master text</a:t>
            </a:r>
            <a:endParaRPr lang="en-US" dirty="0"/>
          </a:p>
        </p:txBody>
      </p:sp>
      <p:sp>
        <p:nvSpPr>
          <p:cNvPr id="24" name="Text Placeholder 10">
            <a:extLst>
              <a:ext uri="{FF2B5EF4-FFF2-40B4-BE49-F238E27FC236}">
                <a16:creationId xmlns:a16="http://schemas.microsoft.com/office/drawing/2014/main" id="{FEA28B58-9C50-6E40-AD49-756B5468A913}"/>
              </a:ext>
            </a:extLst>
          </p:cNvPr>
          <p:cNvSpPr>
            <a:spLocks noGrp="1"/>
          </p:cNvSpPr>
          <p:nvPr>
            <p:ph type="body" sz="quarter" idx="14"/>
          </p:nvPr>
        </p:nvSpPr>
        <p:spPr>
          <a:xfrm>
            <a:off x="5938101" y="3374672"/>
            <a:ext cx="4412530" cy="2781032"/>
          </a:xfrm>
          <a:prstGeom prst="rect">
            <a:avLst/>
          </a:prstGeom>
        </p:spPr>
        <p:txBody>
          <a:bodyPr>
            <a:normAutofit/>
          </a:bodyPr>
          <a:lstStyle>
            <a:lvl1pPr marL="171450" indent="-171450">
              <a:buClr>
                <a:srgbClr val="09CF62"/>
              </a:buClr>
              <a:buFont typeface=".Lucida Grande UI Regular"/>
              <a:buChar char="◆"/>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5938527" y="3059112"/>
            <a:ext cx="4412530" cy="244475"/>
          </a:xfrm>
          <a:prstGeom prst="rect">
            <a:avLst/>
          </a:prstGeom>
        </p:spPr>
        <p:txBody>
          <a:bodyPr>
            <a:noAutofit/>
          </a:bodyPr>
          <a:lstStyle>
            <a:lvl1pPr marL="0" indent="0">
              <a:buNone/>
              <a:defRPr sz="1000">
                <a:solidFill>
                  <a:srgbClr val="09CF62"/>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9552494" y="-1"/>
            <a:ext cx="2639505" cy="2639505"/>
          </a:xfrm>
          <a:prstGeom prst="rtTriangle">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Picture Placeholder 37">
            <a:extLst>
              <a:ext uri="{FF2B5EF4-FFF2-40B4-BE49-F238E27FC236}">
                <a16:creationId xmlns:a16="http://schemas.microsoft.com/office/drawing/2014/main" id="{BDCD37B6-4D47-D343-80B0-AFFDF1F60DA0}"/>
              </a:ext>
            </a:extLst>
          </p:cNvPr>
          <p:cNvSpPr>
            <a:spLocks noGrp="1"/>
          </p:cNvSpPr>
          <p:nvPr>
            <p:ph type="pic" sz="quarter" idx="18"/>
          </p:nvPr>
        </p:nvSpPr>
        <p:spPr>
          <a:xfrm>
            <a:off x="8695944" y="6520344"/>
            <a:ext cx="3496056" cy="334903"/>
          </a:xfrm>
          <a:prstGeom prst="rect">
            <a:avLst/>
          </a:prstGeom>
          <a:solidFill>
            <a:srgbClr val="09CF62"/>
          </a:solidFill>
        </p:spPr>
        <p:txBody>
          <a:bodyPr/>
          <a:lstStyle>
            <a:lvl1pPr>
              <a:defRPr sz="100">
                <a:solidFill>
                  <a:schemeClr val="accent6"/>
                </a:solidFill>
              </a:defRPr>
            </a:lvl1pPr>
          </a:lstStyle>
          <a:p>
            <a:endParaRPr lang="en-US" dirty="0"/>
          </a:p>
        </p:txBody>
      </p:sp>
      <p:sp>
        <p:nvSpPr>
          <p:cNvPr id="13" name="Text Placeholder 22">
            <a:extLst>
              <a:ext uri="{FF2B5EF4-FFF2-40B4-BE49-F238E27FC236}">
                <a16:creationId xmlns:a16="http://schemas.microsoft.com/office/drawing/2014/main" id="{543C5DF0-5B1D-4341-B5F6-F81FE3FE99B1}"/>
              </a:ext>
            </a:extLst>
          </p:cNvPr>
          <p:cNvSpPr>
            <a:spLocks noGrp="1"/>
          </p:cNvSpPr>
          <p:nvPr>
            <p:ph type="body" sz="quarter" idx="19"/>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4" name="Picture Placeholder 37">
            <a:extLst>
              <a:ext uri="{FF2B5EF4-FFF2-40B4-BE49-F238E27FC236}">
                <a16:creationId xmlns:a16="http://schemas.microsoft.com/office/drawing/2014/main" id="{B1024920-7F11-C84A-A728-C545B0E4C77B}"/>
              </a:ext>
            </a:extLst>
          </p:cNvPr>
          <p:cNvSpPr>
            <a:spLocks noGrp="1"/>
          </p:cNvSpPr>
          <p:nvPr>
            <p:ph type="pic" sz="quarter" idx="20"/>
          </p:nvPr>
        </p:nvSpPr>
        <p:spPr>
          <a:xfrm>
            <a:off x="11703050" y="129117"/>
            <a:ext cx="305449" cy="296205"/>
          </a:xfrm>
          <a:prstGeom prst="rect">
            <a:avLst/>
          </a:prstGeom>
          <a:solidFill>
            <a:srgbClr val="09CF62"/>
          </a:solidFill>
        </p:spPr>
        <p:txBody>
          <a:bodyPr/>
          <a:lstStyle>
            <a:lvl1pPr>
              <a:defRPr sz="100">
                <a:solidFill>
                  <a:schemeClr val="accent6"/>
                </a:solidFill>
              </a:defRPr>
            </a:lvl1pPr>
          </a:lstStyle>
          <a:p>
            <a:endParaRPr lang="en-US" dirty="0"/>
          </a:p>
        </p:txBody>
      </p:sp>
      <p:sp>
        <p:nvSpPr>
          <p:cNvPr id="15" name="Text Placeholder 22">
            <a:extLst>
              <a:ext uri="{FF2B5EF4-FFF2-40B4-BE49-F238E27FC236}">
                <a16:creationId xmlns:a16="http://schemas.microsoft.com/office/drawing/2014/main" id="{53FE3029-1417-FF43-83D1-E55E75CAA2DE}"/>
              </a:ext>
            </a:extLst>
          </p:cNvPr>
          <p:cNvSpPr>
            <a:spLocks noGrp="1"/>
          </p:cNvSpPr>
          <p:nvPr>
            <p:ph type="body" sz="quarter" idx="21" hasCustomPrompt="1"/>
          </p:nvPr>
        </p:nvSpPr>
        <p:spPr>
          <a:xfrm>
            <a:off x="11383348" y="162898"/>
            <a:ext cx="625152" cy="236094"/>
          </a:xfrm>
          <a:prstGeom prst="rect">
            <a:avLst/>
          </a:prstGeom>
        </p:spPr>
        <p:txBody>
          <a:bodyPr>
            <a:noAutofit/>
          </a:bodyPr>
          <a:lstStyle>
            <a:lvl1pPr marL="0" indent="0" algn="r">
              <a:buNone/>
              <a:defRPr sz="900">
                <a:solidFill>
                  <a:schemeClr val="bg1"/>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16457413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ue Layout 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09DA5"/>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3740727" y="2982522"/>
            <a:ext cx="6752124" cy="2012964"/>
          </a:xfrm>
          <a:prstGeom prst="rect">
            <a:avLst/>
          </a:prstGeom>
        </p:spPr>
        <p:txBody>
          <a:bodyPr>
            <a:noAutofit/>
          </a:bodyPr>
          <a:lstStyle>
            <a:lvl1pPr marL="0" indent="0">
              <a:buNone/>
              <a:defRPr sz="1500">
                <a:solidFill>
                  <a:srgbClr val="009DA5"/>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 Placeholder 22">
            <a:extLst>
              <a:ext uri="{FF2B5EF4-FFF2-40B4-BE49-F238E27FC236}">
                <a16:creationId xmlns:a16="http://schemas.microsoft.com/office/drawing/2014/main" id="{03A5AB15-C8E4-2B41-BAD0-2468FC4AC639}"/>
              </a:ext>
            </a:extLst>
          </p:cNvPr>
          <p:cNvSpPr>
            <a:spLocks noGrp="1"/>
          </p:cNvSpPr>
          <p:nvPr>
            <p:ph type="body" sz="quarter" idx="16"/>
          </p:nvPr>
        </p:nvSpPr>
        <p:spPr>
          <a:xfrm>
            <a:off x="3740727" y="5164795"/>
            <a:ext cx="6752124" cy="537735"/>
          </a:xfrm>
          <a:prstGeom prst="rect">
            <a:avLst/>
          </a:prstGeom>
        </p:spPr>
        <p:txBody>
          <a:bodyPr>
            <a:noAutofit/>
          </a:bodyPr>
          <a:lstStyle>
            <a:lvl1pPr marL="0" indent="0">
              <a:buNone/>
              <a:defRPr sz="1200" b="0" i="0">
                <a:solidFill>
                  <a:srgbClr val="009DA5"/>
                </a:solidFill>
                <a:latin typeface="Franklin Gothic Book" panose="020B0503020102020204" pitchFamily="34" charset="0"/>
              </a:defRPr>
            </a:lvl1pPr>
          </a:lstStyle>
          <a:p>
            <a:pPr lvl="0"/>
            <a:r>
              <a:rPr lang="en-GB" dirty="0"/>
              <a:t>Click to edit Master text</a:t>
            </a:r>
            <a:endParaRPr lang="en-US" dirty="0"/>
          </a:p>
        </p:txBody>
      </p:sp>
      <p:sp>
        <p:nvSpPr>
          <p:cNvPr id="13" name="SmartArt Placeholder 12">
            <a:extLst>
              <a:ext uri="{FF2B5EF4-FFF2-40B4-BE49-F238E27FC236}">
                <a16:creationId xmlns:a16="http://schemas.microsoft.com/office/drawing/2014/main" id="{DF9EF29D-0642-0046-B3C4-E9DA1318EA8C}"/>
              </a:ext>
            </a:extLst>
          </p:cNvPr>
          <p:cNvSpPr>
            <a:spLocks noGrp="1"/>
          </p:cNvSpPr>
          <p:nvPr>
            <p:ph type="dgm" sz="quarter" idx="17"/>
          </p:nvPr>
        </p:nvSpPr>
        <p:spPr>
          <a:xfrm>
            <a:off x="3741251" y="2716051"/>
            <a:ext cx="6752124" cy="58651"/>
          </a:xfrm>
          <a:prstGeom prst="rect">
            <a:avLst/>
          </a:prstGeom>
          <a:solidFill>
            <a:srgbClr val="009DA5"/>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dirty="0"/>
          </a:p>
        </p:txBody>
      </p:sp>
      <p:sp>
        <p:nvSpPr>
          <p:cNvPr id="29" name="SmartArt Placeholder 12">
            <a:extLst>
              <a:ext uri="{FF2B5EF4-FFF2-40B4-BE49-F238E27FC236}">
                <a16:creationId xmlns:a16="http://schemas.microsoft.com/office/drawing/2014/main" id="{2379AB02-2AB3-8A49-8CF0-677D57F548B8}"/>
              </a:ext>
            </a:extLst>
          </p:cNvPr>
          <p:cNvSpPr>
            <a:spLocks noGrp="1"/>
          </p:cNvSpPr>
          <p:nvPr>
            <p:ph type="dgm" sz="quarter" idx="18"/>
          </p:nvPr>
        </p:nvSpPr>
        <p:spPr>
          <a:xfrm>
            <a:off x="3740727" y="5910349"/>
            <a:ext cx="6752124" cy="58651"/>
          </a:xfrm>
          <a:prstGeom prst="rect">
            <a:avLst/>
          </a:prstGeom>
          <a:solidFill>
            <a:srgbClr val="009DA5"/>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dirty="0"/>
          </a:p>
        </p:txBody>
      </p:sp>
      <p:sp>
        <p:nvSpPr>
          <p:cNvPr id="5" name="Picture Placeholder 4">
            <a:extLst>
              <a:ext uri="{FF2B5EF4-FFF2-40B4-BE49-F238E27FC236}">
                <a16:creationId xmlns:a16="http://schemas.microsoft.com/office/drawing/2014/main" id="{90DBCA66-9207-CB4F-A6AB-88EDACF06B9E}"/>
              </a:ext>
            </a:extLst>
          </p:cNvPr>
          <p:cNvSpPr>
            <a:spLocks noGrp="1"/>
          </p:cNvSpPr>
          <p:nvPr>
            <p:ph type="pic" sz="quarter" idx="19"/>
          </p:nvPr>
        </p:nvSpPr>
        <p:spPr>
          <a:xfrm>
            <a:off x="422275" y="2706688"/>
            <a:ext cx="3062288" cy="3262312"/>
          </a:xfrm>
          <a:prstGeom prst="rect">
            <a:avLst/>
          </a:prstGeom>
        </p:spPr>
        <p:txBody>
          <a:bodyPr/>
          <a:lstStyle>
            <a:lvl1pPr algn="ctr">
              <a:defRPr sz="1200">
                <a:solidFill>
                  <a:srgbClr val="009DA5"/>
                </a:solidFill>
                <a:latin typeface="Franklin Gothic Medium" panose="020B0603020102020204" pitchFamily="34" charset="0"/>
              </a:defRPr>
            </a:lvl1pPr>
          </a:lstStyle>
          <a:p>
            <a:endParaRPr lang="en-US" dirty="0"/>
          </a:p>
        </p:txBody>
      </p:sp>
      <p:sp>
        <p:nvSpPr>
          <p:cNvPr id="15" name="Picture Placeholder 37">
            <a:extLst>
              <a:ext uri="{FF2B5EF4-FFF2-40B4-BE49-F238E27FC236}">
                <a16:creationId xmlns:a16="http://schemas.microsoft.com/office/drawing/2014/main" id="{0E48FCD8-4183-7544-B341-AA7C161580DF}"/>
              </a:ext>
            </a:extLst>
          </p:cNvPr>
          <p:cNvSpPr>
            <a:spLocks noGrp="1"/>
          </p:cNvSpPr>
          <p:nvPr>
            <p:ph type="pic" sz="quarter" idx="20"/>
          </p:nvPr>
        </p:nvSpPr>
        <p:spPr>
          <a:xfrm>
            <a:off x="8695944" y="6520344"/>
            <a:ext cx="3496056" cy="334903"/>
          </a:xfrm>
          <a:prstGeom prst="rect">
            <a:avLst/>
          </a:prstGeom>
          <a:solidFill>
            <a:srgbClr val="009DA5"/>
          </a:solidFill>
        </p:spPr>
        <p:txBody>
          <a:bodyPr/>
          <a:lstStyle>
            <a:lvl1pPr>
              <a:defRPr sz="100">
                <a:solidFill>
                  <a:schemeClr val="accent6"/>
                </a:solidFill>
              </a:defRPr>
            </a:lvl1pPr>
          </a:lstStyle>
          <a:p>
            <a:endParaRPr lang="en-US" dirty="0"/>
          </a:p>
        </p:txBody>
      </p:sp>
      <p:sp>
        <p:nvSpPr>
          <p:cNvPr id="17" name="Text Placeholder 22">
            <a:extLst>
              <a:ext uri="{FF2B5EF4-FFF2-40B4-BE49-F238E27FC236}">
                <a16:creationId xmlns:a16="http://schemas.microsoft.com/office/drawing/2014/main" id="{40FB1ED2-5642-444F-9D0A-A8514FB7927C}"/>
              </a:ext>
            </a:extLst>
          </p:cNvPr>
          <p:cNvSpPr>
            <a:spLocks noGrp="1"/>
          </p:cNvSpPr>
          <p:nvPr>
            <p:ph type="body" sz="quarter" idx="21"/>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6" name="Picture Placeholder 37">
            <a:extLst>
              <a:ext uri="{FF2B5EF4-FFF2-40B4-BE49-F238E27FC236}">
                <a16:creationId xmlns:a16="http://schemas.microsoft.com/office/drawing/2014/main" id="{AD236F26-32EF-CE4D-8B97-8D432C393745}"/>
              </a:ext>
            </a:extLst>
          </p:cNvPr>
          <p:cNvSpPr>
            <a:spLocks noGrp="1"/>
          </p:cNvSpPr>
          <p:nvPr>
            <p:ph type="pic" sz="quarter" idx="22"/>
          </p:nvPr>
        </p:nvSpPr>
        <p:spPr>
          <a:xfrm>
            <a:off x="11703050" y="129117"/>
            <a:ext cx="305449" cy="296205"/>
          </a:xfrm>
          <a:prstGeom prst="rect">
            <a:avLst/>
          </a:prstGeom>
          <a:solidFill>
            <a:srgbClr val="E6F3F5"/>
          </a:solidFill>
        </p:spPr>
        <p:txBody>
          <a:bodyPr/>
          <a:lstStyle>
            <a:lvl1pPr>
              <a:defRPr sz="100">
                <a:solidFill>
                  <a:schemeClr val="accent6"/>
                </a:solidFill>
              </a:defRPr>
            </a:lvl1pPr>
          </a:lstStyle>
          <a:p>
            <a:endParaRPr lang="en-US" dirty="0"/>
          </a:p>
        </p:txBody>
      </p:sp>
      <p:sp>
        <p:nvSpPr>
          <p:cNvPr id="21" name="Text Placeholder 22">
            <a:extLst>
              <a:ext uri="{FF2B5EF4-FFF2-40B4-BE49-F238E27FC236}">
                <a16:creationId xmlns:a16="http://schemas.microsoft.com/office/drawing/2014/main" id="{546C163B-6E6A-AD4A-B098-271F8CA1C971}"/>
              </a:ext>
            </a:extLst>
          </p:cNvPr>
          <p:cNvSpPr>
            <a:spLocks noGrp="1"/>
          </p:cNvSpPr>
          <p:nvPr>
            <p:ph type="body" sz="quarter" idx="23" hasCustomPrompt="1"/>
          </p:nvPr>
        </p:nvSpPr>
        <p:spPr>
          <a:xfrm>
            <a:off x="11383348" y="162898"/>
            <a:ext cx="625152" cy="236094"/>
          </a:xfrm>
          <a:prstGeom prst="rect">
            <a:avLst/>
          </a:prstGeom>
        </p:spPr>
        <p:txBody>
          <a:bodyPr>
            <a:noAutofit/>
          </a:bodyPr>
          <a:lstStyle>
            <a:lvl1pPr marL="0" indent="0" algn="r">
              <a:buNone/>
              <a:defRPr sz="900">
                <a:solidFill>
                  <a:srgbClr val="009DA5"/>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23598354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Layout F">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09DA5"/>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009DA5"/>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009DA5"/>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37">
            <a:extLst>
              <a:ext uri="{FF2B5EF4-FFF2-40B4-BE49-F238E27FC236}">
                <a16:creationId xmlns:a16="http://schemas.microsoft.com/office/drawing/2014/main" id="{6854E3F5-D0A6-0843-B4C5-6709F13A42D0}"/>
              </a:ext>
            </a:extLst>
          </p:cNvPr>
          <p:cNvSpPr>
            <a:spLocks noGrp="1"/>
          </p:cNvSpPr>
          <p:nvPr>
            <p:ph type="pic" sz="quarter" idx="18"/>
          </p:nvPr>
        </p:nvSpPr>
        <p:spPr>
          <a:xfrm>
            <a:off x="8695944" y="6520344"/>
            <a:ext cx="3496056" cy="334903"/>
          </a:xfrm>
          <a:prstGeom prst="rect">
            <a:avLst/>
          </a:prstGeom>
          <a:solidFill>
            <a:srgbClr val="009DA5"/>
          </a:solidFill>
        </p:spPr>
        <p:txBody>
          <a:bodyPr/>
          <a:lstStyle>
            <a:lvl1pPr>
              <a:defRPr sz="100">
                <a:solidFill>
                  <a:schemeClr val="accent6"/>
                </a:solidFill>
              </a:defRPr>
            </a:lvl1pPr>
          </a:lstStyle>
          <a:p>
            <a:endParaRPr lang="en-US" dirty="0"/>
          </a:p>
        </p:txBody>
      </p:sp>
      <p:sp>
        <p:nvSpPr>
          <p:cNvPr id="10" name="Text Placeholder 22">
            <a:extLst>
              <a:ext uri="{FF2B5EF4-FFF2-40B4-BE49-F238E27FC236}">
                <a16:creationId xmlns:a16="http://schemas.microsoft.com/office/drawing/2014/main" id="{003E689E-E395-BC4B-A504-A7C04B9BA5C0}"/>
              </a:ext>
            </a:extLst>
          </p:cNvPr>
          <p:cNvSpPr>
            <a:spLocks noGrp="1"/>
          </p:cNvSpPr>
          <p:nvPr>
            <p:ph type="body" sz="quarter" idx="19"/>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3" name="Picture Placeholder 37">
            <a:extLst>
              <a:ext uri="{FF2B5EF4-FFF2-40B4-BE49-F238E27FC236}">
                <a16:creationId xmlns:a16="http://schemas.microsoft.com/office/drawing/2014/main" id="{455E8406-C8DB-EF49-B4FA-77CFF63F4719}"/>
              </a:ext>
            </a:extLst>
          </p:cNvPr>
          <p:cNvSpPr>
            <a:spLocks noGrp="1"/>
          </p:cNvSpPr>
          <p:nvPr>
            <p:ph type="pic" sz="quarter" idx="20"/>
          </p:nvPr>
        </p:nvSpPr>
        <p:spPr>
          <a:xfrm>
            <a:off x="11703050" y="129117"/>
            <a:ext cx="305449" cy="296205"/>
          </a:xfrm>
          <a:prstGeom prst="rect">
            <a:avLst/>
          </a:prstGeom>
          <a:solidFill>
            <a:srgbClr val="E6F3F5"/>
          </a:solidFill>
        </p:spPr>
        <p:txBody>
          <a:bodyPr/>
          <a:lstStyle>
            <a:lvl1pPr>
              <a:defRPr sz="100">
                <a:solidFill>
                  <a:schemeClr val="accent6"/>
                </a:solidFill>
              </a:defRPr>
            </a:lvl1pPr>
          </a:lstStyle>
          <a:p>
            <a:endParaRPr lang="en-US" dirty="0"/>
          </a:p>
        </p:txBody>
      </p:sp>
      <p:sp>
        <p:nvSpPr>
          <p:cNvPr id="14" name="Text Placeholder 22">
            <a:extLst>
              <a:ext uri="{FF2B5EF4-FFF2-40B4-BE49-F238E27FC236}">
                <a16:creationId xmlns:a16="http://schemas.microsoft.com/office/drawing/2014/main" id="{13C2A665-4936-1A4F-B435-0330D249C667}"/>
              </a:ext>
            </a:extLst>
          </p:cNvPr>
          <p:cNvSpPr>
            <a:spLocks noGrp="1"/>
          </p:cNvSpPr>
          <p:nvPr>
            <p:ph type="body" sz="quarter" idx="21" hasCustomPrompt="1"/>
          </p:nvPr>
        </p:nvSpPr>
        <p:spPr>
          <a:xfrm>
            <a:off x="11383348" y="162898"/>
            <a:ext cx="625152" cy="236094"/>
          </a:xfrm>
          <a:prstGeom prst="rect">
            <a:avLst/>
          </a:prstGeom>
        </p:spPr>
        <p:txBody>
          <a:bodyPr>
            <a:noAutofit/>
          </a:bodyPr>
          <a:lstStyle>
            <a:lvl1pPr marL="0" indent="0" algn="r">
              <a:buNone/>
              <a:defRPr sz="900">
                <a:solidFill>
                  <a:srgbClr val="009DA5"/>
                </a:solidFill>
                <a:latin typeface="Franklin Gothic Medium" panose="020B0603020102020204" pitchFamily="34" charset="0"/>
              </a:defRPr>
            </a:lvl1pPr>
          </a:lstStyle>
          <a:p>
            <a:pPr lvl="0"/>
            <a:r>
              <a:rPr lang="en-GB" dirty="0"/>
              <a:t>Page</a:t>
            </a:r>
            <a:endParaRPr lang="en-US" dirty="0"/>
          </a:p>
        </p:txBody>
      </p:sp>
      <p:sp>
        <p:nvSpPr>
          <p:cNvPr id="15" name="Table Placeholder 9">
            <a:extLst>
              <a:ext uri="{FF2B5EF4-FFF2-40B4-BE49-F238E27FC236}">
                <a16:creationId xmlns:a16="http://schemas.microsoft.com/office/drawing/2014/main" id="{5B2A1B6C-7D2D-F346-8959-577781A52327}"/>
              </a:ext>
            </a:extLst>
          </p:cNvPr>
          <p:cNvSpPr>
            <a:spLocks noGrp="1"/>
          </p:cNvSpPr>
          <p:nvPr>
            <p:ph type="tbl" sz="quarter" idx="14"/>
          </p:nvPr>
        </p:nvSpPr>
        <p:spPr>
          <a:xfrm>
            <a:off x="5627688" y="2936875"/>
            <a:ext cx="5053012" cy="3382963"/>
          </a:xfrm>
          <a:prstGeom prst="rect">
            <a:avLst/>
          </a:prstGeom>
          <a:ln>
            <a:noFill/>
          </a:ln>
        </p:spPr>
        <p:txBody>
          <a:bodyPr>
            <a:normAutofit/>
          </a:bodyPr>
          <a:lstStyle>
            <a:lvl1pPr>
              <a:defRPr sz="1400">
                <a:solidFill>
                  <a:srgbClr val="009DA5"/>
                </a:solidFill>
              </a:defRPr>
            </a:lvl1pPr>
          </a:lstStyle>
          <a:p>
            <a:endParaRPr lang="en-US" dirty="0"/>
          </a:p>
        </p:txBody>
      </p:sp>
    </p:spTree>
    <p:extLst>
      <p:ext uri="{BB962C8B-B14F-4D97-AF65-F5344CB8AC3E}">
        <p14:creationId xmlns:p14="http://schemas.microsoft.com/office/powerpoint/2010/main" val="37858011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ue Layout 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09DA5"/>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009DA5"/>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009DA5"/>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able Placeholder 9">
            <a:extLst>
              <a:ext uri="{FF2B5EF4-FFF2-40B4-BE49-F238E27FC236}">
                <a16:creationId xmlns:a16="http://schemas.microsoft.com/office/drawing/2014/main" id="{1808CE9D-F744-824C-9933-2BDA2095DCD4}"/>
              </a:ext>
            </a:extLst>
          </p:cNvPr>
          <p:cNvSpPr>
            <a:spLocks noGrp="1"/>
          </p:cNvSpPr>
          <p:nvPr>
            <p:ph type="tbl" sz="quarter" idx="14"/>
          </p:nvPr>
        </p:nvSpPr>
        <p:spPr>
          <a:xfrm>
            <a:off x="5627688" y="2936875"/>
            <a:ext cx="5053012" cy="3382963"/>
          </a:xfrm>
          <a:prstGeom prst="rect">
            <a:avLst/>
          </a:prstGeom>
          <a:ln>
            <a:noFill/>
          </a:ln>
        </p:spPr>
        <p:txBody>
          <a:bodyPr>
            <a:normAutofit/>
          </a:bodyPr>
          <a:lstStyle>
            <a:lvl1pPr>
              <a:defRPr sz="1400">
                <a:solidFill>
                  <a:srgbClr val="009DA5"/>
                </a:solidFill>
              </a:defRPr>
            </a:lvl1pPr>
          </a:lstStyle>
          <a:p>
            <a:endParaRPr lang="en-US" dirty="0"/>
          </a:p>
        </p:txBody>
      </p:sp>
      <p:sp>
        <p:nvSpPr>
          <p:cNvPr id="11" name="Picture Placeholder 37">
            <a:extLst>
              <a:ext uri="{FF2B5EF4-FFF2-40B4-BE49-F238E27FC236}">
                <a16:creationId xmlns:a16="http://schemas.microsoft.com/office/drawing/2014/main" id="{4B819C06-5A6E-4A4D-AD19-57C2501A1FA4}"/>
              </a:ext>
            </a:extLst>
          </p:cNvPr>
          <p:cNvSpPr>
            <a:spLocks noGrp="1"/>
          </p:cNvSpPr>
          <p:nvPr>
            <p:ph type="pic" sz="quarter" idx="18"/>
          </p:nvPr>
        </p:nvSpPr>
        <p:spPr>
          <a:xfrm>
            <a:off x="8695944" y="6520344"/>
            <a:ext cx="3496056" cy="334903"/>
          </a:xfrm>
          <a:prstGeom prst="rect">
            <a:avLst/>
          </a:prstGeom>
          <a:solidFill>
            <a:srgbClr val="009DA5"/>
          </a:solidFill>
        </p:spPr>
        <p:txBody>
          <a:bodyPr/>
          <a:lstStyle>
            <a:lvl1pPr>
              <a:defRPr sz="100">
                <a:solidFill>
                  <a:schemeClr val="accent6"/>
                </a:solidFill>
              </a:defRPr>
            </a:lvl1pPr>
          </a:lstStyle>
          <a:p>
            <a:endParaRPr lang="en-US" dirty="0"/>
          </a:p>
        </p:txBody>
      </p:sp>
      <p:sp>
        <p:nvSpPr>
          <p:cNvPr id="12" name="Text Placeholder 22">
            <a:extLst>
              <a:ext uri="{FF2B5EF4-FFF2-40B4-BE49-F238E27FC236}">
                <a16:creationId xmlns:a16="http://schemas.microsoft.com/office/drawing/2014/main" id="{0DD62B45-9A49-5B41-BCDC-E68C560727FE}"/>
              </a:ext>
            </a:extLst>
          </p:cNvPr>
          <p:cNvSpPr>
            <a:spLocks noGrp="1"/>
          </p:cNvSpPr>
          <p:nvPr>
            <p:ph type="body" sz="quarter" idx="19"/>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5" name="Picture Placeholder 37">
            <a:extLst>
              <a:ext uri="{FF2B5EF4-FFF2-40B4-BE49-F238E27FC236}">
                <a16:creationId xmlns:a16="http://schemas.microsoft.com/office/drawing/2014/main" id="{065CFA17-0995-1F47-A97D-8B4058AF9C13}"/>
              </a:ext>
            </a:extLst>
          </p:cNvPr>
          <p:cNvSpPr>
            <a:spLocks noGrp="1"/>
          </p:cNvSpPr>
          <p:nvPr>
            <p:ph type="pic" sz="quarter" idx="20"/>
          </p:nvPr>
        </p:nvSpPr>
        <p:spPr>
          <a:xfrm>
            <a:off x="11703050" y="129117"/>
            <a:ext cx="305449" cy="296205"/>
          </a:xfrm>
          <a:prstGeom prst="rect">
            <a:avLst/>
          </a:prstGeom>
          <a:solidFill>
            <a:srgbClr val="E6F3F5"/>
          </a:solidFill>
        </p:spPr>
        <p:txBody>
          <a:bodyPr/>
          <a:lstStyle>
            <a:lvl1pPr>
              <a:defRPr sz="100">
                <a:solidFill>
                  <a:schemeClr val="accent6"/>
                </a:solidFill>
              </a:defRPr>
            </a:lvl1pPr>
          </a:lstStyle>
          <a:p>
            <a:endParaRPr lang="en-US" dirty="0"/>
          </a:p>
        </p:txBody>
      </p:sp>
      <p:sp>
        <p:nvSpPr>
          <p:cNvPr id="17" name="Text Placeholder 22">
            <a:extLst>
              <a:ext uri="{FF2B5EF4-FFF2-40B4-BE49-F238E27FC236}">
                <a16:creationId xmlns:a16="http://schemas.microsoft.com/office/drawing/2014/main" id="{B10B65EE-48BF-A14A-8E69-7D01AE47F6EE}"/>
              </a:ext>
            </a:extLst>
          </p:cNvPr>
          <p:cNvSpPr>
            <a:spLocks noGrp="1"/>
          </p:cNvSpPr>
          <p:nvPr>
            <p:ph type="body" sz="quarter" idx="21" hasCustomPrompt="1"/>
          </p:nvPr>
        </p:nvSpPr>
        <p:spPr>
          <a:xfrm>
            <a:off x="11383348" y="162898"/>
            <a:ext cx="625152" cy="236094"/>
          </a:xfrm>
          <a:prstGeom prst="rect">
            <a:avLst/>
          </a:prstGeom>
        </p:spPr>
        <p:txBody>
          <a:bodyPr>
            <a:noAutofit/>
          </a:bodyPr>
          <a:lstStyle>
            <a:lvl1pPr marL="0" indent="0" algn="r">
              <a:buNone/>
              <a:defRPr sz="900">
                <a:solidFill>
                  <a:srgbClr val="009DA5"/>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23014149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Green Layout B">
    <p:spTree>
      <p:nvGrpSpPr>
        <p:cNvPr id="1" name=""/>
        <p:cNvGrpSpPr/>
        <p:nvPr/>
      </p:nvGrpSpPr>
      <p:grpSpPr>
        <a:xfrm>
          <a:off x="0" y="0"/>
          <a:ext cx="0" cy="0"/>
          <a:chOff x="0" y="0"/>
          <a:chExt cx="0" cy="0"/>
        </a:xfrm>
      </p:grpSpPr>
      <p:sp>
        <p:nvSpPr>
          <p:cNvPr id="27" name="Picture Placeholder 37">
            <a:extLst>
              <a:ext uri="{FF2B5EF4-FFF2-40B4-BE49-F238E27FC236}">
                <a16:creationId xmlns:a16="http://schemas.microsoft.com/office/drawing/2014/main" id="{53EF4B86-EEAB-B84F-B931-E536F933CD3B}"/>
              </a:ext>
            </a:extLst>
          </p:cNvPr>
          <p:cNvSpPr>
            <a:spLocks noGrp="1"/>
          </p:cNvSpPr>
          <p:nvPr>
            <p:ph type="pic" sz="quarter" idx="19"/>
          </p:nvPr>
        </p:nvSpPr>
        <p:spPr>
          <a:xfrm>
            <a:off x="5654675" y="4462949"/>
            <a:ext cx="4672012" cy="1856888"/>
          </a:xfrm>
          <a:prstGeom prst="rect">
            <a:avLst/>
          </a:prstGeom>
          <a:solidFill>
            <a:srgbClr val="E2FAED"/>
          </a:solidFill>
        </p:spPr>
        <p:txBody>
          <a:bodyPr/>
          <a:lstStyle>
            <a:lvl1pPr>
              <a:defRPr sz="100">
                <a:solidFill>
                  <a:srgbClr val="E2FAED"/>
                </a:solidFill>
              </a:defRPr>
            </a:lvl1pPr>
          </a:lstStyle>
          <a:p>
            <a:endParaRPr lang="en-US" dirty="0"/>
          </a:p>
        </p:txBody>
      </p:sp>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9CF62"/>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46863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5806551" y="4571450"/>
            <a:ext cx="4459239" cy="225100"/>
          </a:xfrm>
          <a:prstGeom prst="rect">
            <a:avLst/>
          </a:prstGeom>
        </p:spPr>
        <p:txBody>
          <a:bodyPr>
            <a:noAutofit/>
          </a:bodyPr>
          <a:lstStyle>
            <a:lvl1pPr marL="0" indent="0">
              <a:buNone/>
              <a:defRPr sz="1000">
                <a:solidFill>
                  <a:srgbClr val="09CF62"/>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10">
            <a:extLst>
              <a:ext uri="{FF2B5EF4-FFF2-40B4-BE49-F238E27FC236}">
                <a16:creationId xmlns:a16="http://schemas.microsoft.com/office/drawing/2014/main" id="{CD1A1179-0633-2844-80C8-F9D81EDBE428}"/>
              </a:ext>
            </a:extLst>
          </p:cNvPr>
          <p:cNvSpPr>
            <a:spLocks noGrp="1"/>
          </p:cNvSpPr>
          <p:nvPr>
            <p:ph type="body" sz="quarter" idx="16"/>
          </p:nvPr>
        </p:nvSpPr>
        <p:spPr>
          <a:xfrm>
            <a:off x="5656082" y="2499579"/>
            <a:ext cx="4670605" cy="1769374"/>
          </a:xfrm>
          <a:prstGeom prst="rect">
            <a:avLst/>
          </a:prstGeom>
        </p:spPr>
        <p:txBody>
          <a:bodyPr>
            <a:normAutofit/>
          </a:bodyPr>
          <a:lstStyle>
            <a:lvl1pPr marL="0" indent="0">
              <a:buClr>
                <a:srgbClr val="09CF62"/>
              </a:buClr>
              <a:buFontTx/>
              <a:buNone/>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5" name="Text Placeholder 4">
            <a:extLst>
              <a:ext uri="{FF2B5EF4-FFF2-40B4-BE49-F238E27FC236}">
                <a16:creationId xmlns:a16="http://schemas.microsoft.com/office/drawing/2014/main" id="{2360395E-F9EB-1440-86ED-33D0AC8ED921}"/>
              </a:ext>
            </a:extLst>
          </p:cNvPr>
          <p:cNvSpPr>
            <a:spLocks noGrp="1"/>
          </p:cNvSpPr>
          <p:nvPr>
            <p:ph type="body" sz="quarter" idx="17"/>
          </p:nvPr>
        </p:nvSpPr>
        <p:spPr>
          <a:xfrm>
            <a:off x="5655085" y="1787616"/>
            <a:ext cx="4670606" cy="607436"/>
          </a:xfrm>
          <a:prstGeom prst="rect">
            <a:avLst/>
          </a:prstGeom>
        </p:spPr>
        <p:txBody>
          <a:bodyPr>
            <a:noAutofit/>
          </a:bodyPr>
          <a:lstStyle>
            <a:lvl1pPr marL="0" indent="0">
              <a:buNone/>
              <a:defRPr sz="1500">
                <a:latin typeface="Franklin Gothic Medium" panose="020B0603020102020204" pitchFamily="34" charset="0"/>
              </a:defRPr>
            </a:lvl1pPr>
            <a:lvl2pPr>
              <a:defRPr sz="1500">
                <a:latin typeface="Franklin Gothic Medium" panose="020B0603020102020204" pitchFamily="34" charset="0"/>
              </a:defRPr>
            </a:lvl2pPr>
            <a:lvl3pPr>
              <a:defRPr sz="1500">
                <a:latin typeface="Franklin Gothic Medium" panose="020B0603020102020204" pitchFamily="34" charset="0"/>
              </a:defRPr>
            </a:lvl3pPr>
            <a:lvl4pPr>
              <a:defRPr sz="1500">
                <a:latin typeface="Franklin Gothic Medium" panose="020B0603020102020204" pitchFamily="34" charset="0"/>
              </a:defRPr>
            </a:lvl4pPr>
            <a:lvl5pPr>
              <a:defRPr sz="1500">
                <a:latin typeface="Franklin Gothic Medium" panose="020B0603020102020204" pitchFamily="34" charset="0"/>
              </a:defRPr>
            </a:lvl5pPr>
          </a:lstStyle>
          <a:p>
            <a:pPr lvl="0"/>
            <a:r>
              <a:rPr lang="en-GB" dirty="0"/>
              <a:t>Click to edit Master text styles</a:t>
            </a:r>
          </a:p>
        </p:txBody>
      </p:sp>
      <p:sp>
        <p:nvSpPr>
          <p:cNvPr id="9" name="Text Placeholder 8">
            <a:extLst>
              <a:ext uri="{FF2B5EF4-FFF2-40B4-BE49-F238E27FC236}">
                <a16:creationId xmlns:a16="http://schemas.microsoft.com/office/drawing/2014/main" id="{825800F0-CA72-C14E-B815-9791E8178470}"/>
              </a:ext>
            </a:extLst>
          </p:cNvPr>
          <p:cNvSpPr>
            <a:spLocks noGrp="1"/>
          </p:cNvSpPr>
          <p:nvPr>
            <p:ph type="body" sz="quarter" idx="18" hasCustomPrompt="1"/>
          </p:nvPr>
        </p:nvSpPr>
        <p:spPr>
          <a:xfrm>
            <a:off x="5654675" y="538163"/>
            <a:ext cx="4670605" cy="1158875"/>
          </a:xfrm>
          <a:prstGeom prst="rect">
            <a:avLst/>
          </a:prstGeom>
        </p:spPr>
        <p:txBody>
          <a:bodyPr>
            <a:noAutofit/>
          </a:bodyPr>
          <a:lstStyle>
            <a:lvl1pPr marL="0" indent="0">
              <a:buNone/>
              <a:defRPr sz="3700" b="1" i="0">
                <a:solidFill>
                  <a:srgbClr val="09CF62"/>
                </a:solidFill>
                <a:latin typeface="Franklin Gothic Demi" panose="020B0603020102020204" pitchFamily="34" charset="0"/>
              </a:defRPr>
            </a:lvl1pPr>
            <a:lvl2pPr>
              <a:defRPr sz="3700" b="1" i="0">
                <a:solidFill>
                  <a:srgbClr val="09CF62"/>
                </a:solidFill>
                <a:latin typeface="Franklin Gothic Demi" panose="020B0603020102020204" pitchFamily="34" charset="0"/>
              </a:defRPr>
            </a:lvl2pPr>
            <a:lvl3pPr>
              <a:defRPr sz="3700" b="1" i="0">
                <a:solidFill>
                  <a:srgbClr val="09CF62"/>
                </a:solidFill>
                <a:latin typeface="Franklin Gothic Demi" panose="020B0603020102020204" pitchFamily="34" charset="0"/>
              </a:defRPr>
            </a:lvl3pPr>
            <a:lvl4pPr>
              <a:defRPr sz="3700" b="1" i="0">
                <a:solidFill>
                  <a:srgbClr val="09CF62"/>
                </a:solidFill>
                <a:latin typeface="Franklin Gothic Demi" panose="020B0603020102020204" pitchFamily="34" charset="0"/>
              </a:defRPr>
            </a:lvl4pPr>
            <a:lvl5pPr>
              <a:defRPr sz="3700" b="1" i="0">
                <a:solidFill>
                  <a:srgbClr val="09CF62"/>
                </a:solidFill>
                <a:latin typeface="Franklin Gothic Demi" panose="020B0603020102020204" pitchFamily="34" charset="0"/>
              </a:defRPr>
            </a:lvl5pPr>
          </a:lstStyle>
          <a:p>
            <a:pPr lvl="0"/>
            <a:r>
              <a:rPr lang="en-GB" dirty="0"/>
              <a:t>CLICK TO EDIT MASTER TEXT STYLE</a:t>
            </a:r>
            <a:endParaRPr lang="en-US" dirty="0"/>
          </a:p>
        </p:txBody>
      </p:sp>
      <p:sp>
        <p:nvSpPr>
          <p:cNvPr id="15" name="Picture Placeholder 37">
            <a:extLst>
              <a:ext uri="{FF2B5EF4-FFF2-40B4-BE49-F238E27FC236}">
                <a16:creationId xmlns:a16="http://schemas.microsoft.com/office/drawing/2014/main" id="{5E15BE12-EB22-F14B-AE41-0C72B477A4E5}"/>
              </a:ext>
            </a:extLst>
          </p:cNvPr>
          <p:cNvSpPr>
            <a:spLocks noGrp="1"/>
          </p:cNvSpPr>
          <p:nvPr>
            <p:ph type="pic" sz="quarter" idx="20"/>
          </p:nvPr>
        </p:nvSpPr>
        <p:spPr>
          <a:xfrm>
            <a:off x="8695944" y="6520344"/>
            <a:ext cx="3496056" cy="334903"/>
          </a:xfrm>
          <a:prstGeom prst="rect">
            <a:avLst/>
          </a:prstGeom>
          <a:solidFill>
            <a:srgbClr val="09CF62"/>
          </a:solidFill>
        </p:spPr>
        <p:txBody>
          <a:bodyPr/>
          <a:lstStyle>
            <a:lvl1pPr>
              <a:defRPr sz="100">
                <a:solidFill>
                  <a:schemeClr val="accent6"/>
                </a:solidFill>
              </a:defRPr>
            </a:lvl1pPr>
          </a:lstStyle>
          <a:p>
            <a:endParaRPr lang="en-US" dirty="0"/>
          </a:p>
        </p:txBody>
      </p:sp>
      <p:sp>
        <p:nvSpPr>
          <p:cNvPr id="17" name="Text Placeholder 22">
            <a:extLst>
              <a:ext uri="{FF2B5EF4-FFF2-40B4-BE49-F238E27FC236}">
                <a16:creationId xmlns:a16="http://schemas.microsoft.com/office/drawing/2014/main" id="{51A44BDA-C72B-A94A-A3EB-267E404B8926}"/>
              </a:ext>
            </a:extLst>
          </p:cNvPr>
          <p:cNvSpPr>
            <a:spLocks noGrp="1"/>
          </p:cNvSpPr>
          <p:nvPr>
            <p:ph type="body" sz="quarter" idx="21"/>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22" name="Text Placeholder 10">
            <a:extLst>
              <a:ext uri="{FF2B5EF4-FFF2-40B4-BE49-F238E27FC236}">
                <a16:creationId xmlns:a16="http://schemas.microsoft.com/office/drawing/2014/main" id="{89B49A89-E23B-F94F-91D8-8617550A3DA7}"/>
              </a:ext>
            </a:extLst>
          </p:cNvPr>
          <p:cNvSpPr>
            <a:spLocks noGrp="1"/>
          </p:cNvSpPr>
          <p:nvPr>
            <p:ph type="body" sz="quarter" idx="24"/>
          </p:nvPr>
        </p:nvSpPr>
        <p:spPr>
          <a:xfrm>
            <a:off x="437544" y="2499579"/>
            <a:ext cx="4670605" cy="3820258"/>
          </a:xfrm>
          <a:prstGeom prst="rect">
            <a:avLst/>
          </a:prstGeom>
        </p:spPr>
        <p:txBody>
          <a:bodyPr>
            <a:normAutofit/>
          </a:bodyPr>
          <a:lstStyle>
            <a:lvl1pPr marL="0" indent="0">
              <a:buClr>
                <a:srgbClr val="09CF62"/>
              </a:buClr>
              <a:buFontTx/>
              <a:buNone/>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0" name="Text Placeholder 10">
            <a:extLst>
              <a:ext uri="{FF2B5EF4-FFF2-40B4-BE49-F238E27FC236}">
                <a16:creationId xmlns:a16="http://schemas.microsoft.com/office/drawing/2014/main" id="{3CDCA6C9-E54C-4047-A443-8032B6F5B582}"/>
              </a:ext>
            </a:extLst>
          </p:cNvPr>
          <p:cNvSpPr>
            <a:spLocks noGrp="1"/>
          </p:cNvSpPr>
          <p:nvPr>
            <p:ph type="body" sz="quarter" idx="25"/>
          </p:nvPr>
        </p:nvSpPr>
        <p:spPr>
          <a:xfrm>
            <a:off x="5806125" y="4905051"/>
            <a:ext cx="4459665" cy="1344108"/>
          </a:xfrm>
          <a:prstGeom prst="rect">
            <a:avLst/>
          </a:prstGeom>
        </p:spPr>
        <p:txBody>
          <a:bodyPr>
            <a:normAutofit/>
          </a:bodyPr>
          <a:lstStyle>
            <a:lvl1pPr marL="171450" indent="-171450">
              <a:buClr>
                <a:srgbClr val="09CF62"/>
              </a:buClr>
              <a:buFont typeface=".Lucida Grande UI Regular"/>
              <a:buChar char="◆"/>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1" name="Picture Placeholder 37">
            <a:extLst>
              <a:ext uri="{FF2B5EF4-FFF2-40B4-BE49-F238E27FC236}">
                <a16:creationId xmlns:a16="http://schemas.microsoft.com/office/drawing/2014/main" id="{9AC22008-B1B0-5B43-8EB3-9855044717E6}"/>
              </a:ext>
            </a:extLst>
          </p:cNvPr>
          <p:cNvSpPr>
            <a:spLocks noGrp="1"/>
          </p:cNvSpPr>
          <p:nvPr>
            <p:ph type="pic" sz="quarter" idx="26"/>
          </p:nvPr>
        </p:nvSpPr>
        <p:spPr>
          <a:xfrm>
            <a:off x="11703050" y="129117"/>
            <a:ext cx="305449" cy="296205"/>
          </a:xfrm>
          <a:prstGeom prst="rect">
            <a:avLst/>
          </a:prstGeom>
          <a:solidFill>
            <a:srgbClr val="09CF62"/>
          </a:solidFill>
        </p:spPr>
        <p:txBody>
          <a:bodyPr/>
          <a:lstStyle>
            <a:lvl1pPr>
              <a:defRPr sz="100">
                <a:solidFill>
                  <a:schemeClr val="accent6"/>
                </a:solidFill>
              </a:defRPr>
            </a:lvl1pPr>
          </a:lstStyle>
          <a:p>
            <a:endParaRPr lang="en-US" dirty="0"/>
          </a:p>
        </p:txBody>
      </p:sp>
      <p:sp>
        <p:nvSpPr>
          <p:cNvPr id="23" name="Text Placeholder 22">
            <a:extLst>
              <a:ext uri="{FF2B5EF4-FFF2-40B4-BE49-F238E27FC236}">
                <a16:creationId xmlns:a16="http://schemas.microsoft.com/office/drawing/2014/main" id="{FE07724E-E362-C04E-9EFA-4F2595593103}"/>
              </a:ext>
            </a:extLst>
          </p:cNvPr>
          <p:cNvSpPr>
            <a:spLocks noGrp="1"/>
          </p:cNvSpPr>
          <p:nvPr>
            <p:ph type="body" sz="quarter" idx="27" hasCustomPrompt="1"/>
          </p:nvPr>
        </p:nvSpPr>
        <p:spPr>
          <a:xfrm>
            <a:off x="11383348" y="162898"/>
            <a:ext cx="625152" cy="236094"/>
          </a:xfrm>
          <a:prstGeom prst="rect">
            <a:avLst/>
          </a:prstGeom>
        </p:spPr>
        <p:txBody>
          <a:bodyPr>
            <a:noAutofit/>
          </a:bodyPr>
          <a:lstStyle>
            <a:lvl1pPr marL="0" indent="0" algn="r">
              <a:buNone/>
              <a:defRPr sz="900">
                <a:solidFill>
                  <a:schemeClr val="bg1"/>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810618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een Layout B">
    <p:spTree>
      <p:nvGrpSpPr>
        <p:cNvPr id="1" name=""/>
        <p:cNvGrpSpPr/>
        <p:nvPr/>
      </p:nvGrpSpPr>
      <p:grpSpPr>
        <a:xfrm>
          <a:off x="0" y="0"/>
          <a:ext cx="0" cy="0"/>
          <a:chOff x="0" y="0"/>
          <a:chExt cx="0" cy="0"/>
        </a:xfrm>
      </p:grpSpPr>
      <p:sp>
        <p:nvSpPr>
          <p:cNvPr id="27" name="Picture Placeholder 37">
            <a:extLst>
              <a:ext uri="{FF2B5EF4-FFF2-40B4-BE49-F238E27FC236}">
                <a16:creationId xmlns:a16="http://schemas.microsoft.com/office/drawing/2014/main" id="{53EF4B86-EEAB-B84F-B931-E536F933CD3B}"/>
              </a:ext>
            </a:extLst>
          </p:cNvPr>
          <p:cNvSpPr>
            <a:spLocks noGrp="1"/>
          </p:cNvSpPr>
          <p:nvPr>
            <p:ph type="pic" sz="quarter" idx="19"/>
          </p:nvPr>
        </p:nvSpPr>
        <p:spPr>
          <a:xfrm>
            <a:off x="5654675" y="4462949"/>
            <a:ext cx="4672012" cy="1856888"/>
          </a:xfrm>
          <a:prstGeom prst="rect">
            <a:avLst/>
          </a:prstGeom>
          <a:solidFill>
            <a:srgbClr val="E2FAED"/>
          </a:solidFill>
        </p:spPr>
        <p:txBody>
          <a:bodyPr/>
          <a:lstStyle>
            <a:lvl1pPr>
              <a:defRPr sz="100">
                <a:solidFill>
                  <a:srgbClr val="E2FAED"/>
                </a:solidFill>
              </a:defRPr>
            </a:lvl1pPr>
          </a:lstStyle>
          <a:p>
            <a:endParaRPr lang="en-US" dirty="0"/>
          </a:p>
        </p:txBody>
      </p:sp>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9CF62"/>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46863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5806551" y="4571450"/>
            <a:ext cx="4459239" cy="225100"/>
          </a:xfrm>
          <a:prstGeom prst="rect">
            <a:avLst/>
          </a:prstGeom>
        </p:spPr>
        <p:txBody>
          <a:bodyPr>
            <a:noAutofit/>
          </a:bodyPr>
          <a:lstStyle>
            <a:lvl1pPr marL="0" indent="0">
              <a:buNone/>
              <a:defRPr sz="1000">
                <a:solidFill>
                  <a:srgbClr val="09CF62"/>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10">
            <a:extLst>
              <a:ext uri="{FF2B5EF4-FFF2-40B4-BE49-F238E27FC236}">
                <a16:creationId xmlns:a16="http://schemas.microsoft.com/office/drawing/2014/main" id="{CD1A1179-0633-2844-80C8-F9D81EDBE428}"/>
              </a:ext>
            </a:extLst>
          </p:cNvPr>
          <p:cNvSpPr>
            <a:spLocks noGrp="1"/>
          </p:cNvSpPr>
          <p:nvPr>
            <p:ph type="body" sz="quarter" idx="16"/>
          </p:nvPr>
        </p:nvSpPr>
        <p:spPr>
          <a:xfrm>
            <a:off x="5656082" y="2499579"/>
            <a:ext cx="4670605" cy="1769374"/>
          </a:xfrm>
          <a:prstGeom prst="rect">
            <a:avLst/>
          </a:prstGeom>
        </p:spPr>
        <p:txBody>
          <a:bodyPr>
            <a:normAutofit/>
          </a:bodyPr>
          <a:lstStyle>
            <a:lvl1pPr marL="0" indent="0">
              <a:buClr>
                <a:srgbClr val="09CF62"/>
              </a:buClr>
              <a:buFontTx/>
              <a:buNone/>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5" name="Text Placeholder 4">
            <a:extLst>
              <a:ext uri="{FF2B5EF4-FFF2-40B4-BE49-F238E27FC236}">
                <a16:creationId xmlns:a16="http://schemas.microsoft.com/office/drawing/2014/main" id="{2360395E-F9EB-1440-86ED-33D0AC8ED921}"/>
              </a:ext>
            </a:extLst>
          </p:cNvPr>
          <p:cNvSpPr>
            <a:spLocks noGrp="1"/>
          </p:cNvSpPr>
          <p:nvPr>
            <p:ph type="body" sz="quarter" idx="17"/>
          </p:nvPr>
        </p:nvSpPr>
        <p:spPr>
          <a:xfrm>
            <a:off x="5655085" y="1787616"/>
            <a:ext cx="4670606" cy="607436"/>
          </a:xfrm>
          <a:prstGeom prst="rect">
            <a:avLst/>
          </a:prstGeom>
        </p:spPr>
        <p:txBody>
          <a:bodyPr>
            <a:noAutofit/>
          </a:bodyPr>
          <a:lstStyle>
            <a:lvl1pPr marL="0" indent="0">
              <a:buNone/>
              <a:defRPr sz="1500">
                <a:latin typeface="Franklin Gothic Medium" panose="020B0603020102020204" pitchFamily="34" charset="0"/>
              </a:defRPr>
            </a:lvl1pPr>
            <a:lvl2pPr>
              <a:defRPr sz="1500">
                <a:latin typeface="Franklin Gothic Medium" panose="020B0603020102020204" pitchFamily="34" charset="0"/>
              </a:defRPr>
            </a:lvl2pPr>
            <a:lvl3pPr>
              <a:defRPr sz="1500">
                <a:latin typeface="Franklin Gothic Medium" panose="020B0603020102020204" pitchFamily="34" charset="0"/>
              </a:defRPr>
            </a:lvl3pPr>
            <a:lvl4pPr>
              <a:defRPr sz="1500">
                <a:latin typeface="Franklin Gothic Medium" panose="020B0603020102020204" pitchFamily="34" charset="0"/>
              </a:defRPr>
            </a:lvl4pPr>
            <a:lvl5pPr>
              <a:defRPr sz="1500">
                <a:latin typeface="Franklin Gothic Medium" panose="020B0603020102020204" pitchFamily="34" charset="0"/>
              </a:defRPr>
            </a:lvl5pPr>
          </a:lstStyle>
          <a:p>
            <a:pPr lvl="0"/>
            <a:r>
              <a:rPr lang="en-GB" dirty="0"/>
              <a:t>Click to edit Master text styles</a:t>
            </a:r>
          </a:p>
        </p:txBody>
      </p:sp>
      <p:sp>
        <p:nvSpPr>
          <p:cNvPr id="9" name="Text Placeholder 8">
            <a:extLst>
              <a:ext uri="{FF2B5EF4-FFF2-40B4-BE49-F238E27FC236}">
                <a16:creationId xmlns:a16="http://schemas.microsoft.com/office/drawing/2014/main" id="{825800F0-CA72-C14E-B815-9791E8178470}"/>
              </a:ext>
            </a:extLst>
          </p:cNvPr>
          <p:cNvSpPr>
            <a:spLocks noGrp="1"/>
          </p:cNvSpPr>
          <p:nvPr>
            <p:ph type="body" sz="quarter" idx="18" hasCustomPrompt="1"/>
          </p:nvPr>
        </p:nvSpPr>
        <p:spPr>
          <a:xfrm>
            <a:off x="5654675" y="538163"/>
            <a:ext cx="4670605" cy="1158875"/>
          </a:xfrm>
          <a:prstGeom prst="rect">
            <a:avLst/>
          </a:prstGeom>
        </p:spPr>
        <p:txBody>
          <a:bodyPr>
            <a:noAutofit/>
          </a:bodyPr>
          <a:lstStyle>
            <a:lvl1pPr marL="0" indent="0">
              <a:buNone/>
              <a:defRPr sz="3700" b="1" i="0">
                <a:solidFill>
                  <a:srgbClr val="09CF62"/>
                </a:solidFill>
                <a:latin typeface="Franklin Gothic Demi" panose="020B0603020102020204" pitchFamily="34" charset="0"/>
              </a:defRPr>
            </a:lvl1pPr>
            <a:lvl2pPr>
              <a:defRPr sz="3700" b="1" i="0">
                <a:solidFill>
                  <a:srgbClr val="09CF62"/>
                </a:solidFill>
                <a:latin typeface="Franklin Gothic Demi" panose="020B0603020102020204" pitchFamily="34" charset="0"/>
              </a:defRPr>
            </a:lvl2pPr>
            <a:lvl3pPr>
              <a:defRPr sz="3700" b="1" i="0">
                <a:solidFill>
                  <a:srgbClr val="09CF62"/>
                </a:solidFill>
                <a:latin typeface="Franklin Gothic Demi" panose="020B0603020102020204" pitchFamily="34" charset="0"/>
              </a:defRPr>
            </a:lvl3pPr>
            <a:lvl4pPr>
              <a:defRPr sz="3700" b="1" i="0">
                <a:solidFill>
                  <a:srgbClr val="09CF62"/>
                </a:solidFill>
                <a:latin typeface="Franklin Gothic Demi" panose="020B0603020102020204" pitchFamily="34" charset="0"/>
              </a:defRPr>
            </a:lvl4pPr>
            <a:lvl5pPr>
              <a:defRPr sz="3700" b="1" i="0">
                <a:solidFill>
                  <a:srgbClr val="09CF62"/>
                </a:solidFill>
                <a:latin typeface="Franklin Gothic Demi" panose="020B0603020102020204" pitchFamily="34" charset="0"/>
              </a:defRPr>
            </a:lvl5pPr>
          </a:lstStyle>
          <a:p>
            <a:pPr lvl="0"/>
            <a:r>
              <a:rPr lang="en-GB" dirty="0"/>
              <a:t>CLICK TO EDIT MASTER TEXT STYLE</a:t>
            </a:r>
            <a:endParaRPr lang="en-US" dirty="0"/>
          </a:p>
        </p:txBody>
      </p:sp>
      <p:sp>
        <p:nvSpPr>
          <p:cNvPr id="15" name="Picture Placeholder 37">
            <a:extLst>
              <a:ext uri="{FF2B5EF4-FFF2-40B4-BE49-F238E27FC236}">
                <a16:creationId xmlns:a16="http://schemas.microsoft.com/office/drawing/2014/main" id="{5E15BE12-EB22-F14B-AE41-0C72B477A4E5}"/>
              </a:ext>
            </a:extLst>
          </p:cNvPr>
          <p:cNvSpPr>
            <a:spLocks noGrp="1"/>
          </p:cNvSpPr>
          <p:nvPr>
            <p:ph type="pic" sz="quarter" idx="20"/>
          </p:nvPr>
        </p:nvSpPr>
        <p:spPr>
          <a:xfrm>
            <a:off x="8695944" y="6520344"/>
            <a:ext cx="3496056" cy="334903"/>
          </a:xfrm>
          <a:prstGeom prst="rect">
            <a:avLst/>
          </a:prstGeom>
          <a:solidFill>
            <a:srgbClr val="09CF62"/>
          </a:solidFill>
        </p:spPr>
        <p:txBody>
          <a:bodyPr/>
          <a:lstStyle>
            <a:lvl1pPr>
              <a:defRPr sz="100">
                <a:solidFill>
                  <a:schemeClr val="accent6"/>
                </a:solidFill>
              </a:defRPr>
            </a:lvl1pPr>
          </a:lstStyle>
          <a:p>
            <a:endParaRPr lang="en-US" dirty="0"/>
          </a:p>
        </p:txBody>
      </p:sp>
      <p:sp>
        <p:nvSpPr>
          <p:cNvPr id="17" name="Text Placeholder 22">
            <a:extLst>
              <a:ext uri="{FF2B5EF4-FFF2-40B4-BE49-F238E27FC236}">
                <a16:creationId xmlns:a16="http://schemas.microsoft.com/office/drawing/2014/main" id="{51A44BDA-C72B-A94A-A3EB-267E404B8926}"/>
              </a:ext>
            </a:extLst>
          </p:cNvPr>
          <p:cNvSpPr>
            <a:spLocks noGrp="1"/>
          </p:cNvSpPr>
          <p:nvPr>
            <p:ph type="body" sz="quarter" idx="21"/>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22" name="Text Placeholder 10">
            <a:extLst>
              <a:ext uri="{FF2B5EF4-FFF2-40B4-BE49-F238E27FC236}">
                <a16:creationId xmlns:a16="http://schemas.microsoft.com/office/drawing/2014/main" id="{89B49A89-E23B-F94F-91D8-8617550A3DA7}"/>
              </a:ext>
            </a:extLst>
          </p:cNvPr>
          <p:cNvSpPr>
            <a:spLocks noGrp="1"/>
          </p:cNvSpPr>
          <p:nvPr>
            <p:ph type="body" sz="quarter" idx="24"/>
          </p:nvPr>
        </p:nvSpPr>
        <p:spPr>
          <a:xfrm>
            <a:off x="437544" y="2499579"/>
            <a:ext cx="4670605" cy="3820258"/>
          </a:xfrm>
          <a:prstGeom prst="rect">
            <a:avLst/>
          </a:prstGeom>
        </p:spPr>
        <p:txBody>
          <a:bodyPr>
            <a:normAutofit/>
          </a:bodyPr>
          <a:lstStyle>
            <a:lvl1pPr marL="0" indent="0">
              <a:buClr>
                <a:srgbClr val="09CF62"/>
              </a:buClr>
              <a:buFontTx/>
              <a:buNone/>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0" name="Text Placeholder 10">
            <a:extLst>
              <a:ext uri="{FF2B5EF4-FFF2-40B4-BE49-F238E27FC236}">
                <a16:creationId xmlns:a16="http://schemas.microsoft.com/office/drawing/2014/main" id="{3CDCA6C9-E54C-4047-A443-8032B6F5B582}"/>
              </a:ext>
            </a:extLst>
          </p:cNvPr>
          <p:cNvSpPr>
            <a:spLocks noGrp="1"/>
          </p:cNvSpPr>
          <p:nvPr>
            <p:ph type="body" sz="quarter" idx="25"/>
          </p:nvPr>
        </p:nvSpPr>
        <p:spPr>
          <a:xfrm>
            <a:off x="5806125" y="4905051"/>
            <a:ext cx="4459665" cy="1344108"/>
          </a:xfrm>
          <a:prstGeom prst="rect">
            <a:avLst/>
          </a:prstGeom>
        </p:spPr>
        <p:txBody>
          <a:bodyPr>
            <a:normAutofit/>
          </a:bodyPr>
          <a:lstStyle>
            <a:lvl1pPr marL="171450" indent="-171450">
              <a:buClr>
                <a:srgbClr val="09CF62"/>
              </a:buClr>
              <a:buFont typeface=".Lucida Grande UI Regular"/>
              <a:buChar char="◆"/>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1" name="Picture Placeholder 37">
            <a:extLst>
              <a:ext uri="{FF2B5EF4-FFF2-40B4-BE49-F238E27FC236}">
                <a16:creationId xmlns:a16="http://schemas.microsoft.com/office/drawing/2014/main" id="{9AC22008-B1B0-5B43-8EB3-9855044717E6}"/>
              </a:ext>
            </a:extLst>
          </p:cNvPr>
          <p:cNvSpPr>
            <a:spLocks noGrp="1"/>
          </p:cNvSpPr>
          <p:nvPr>
            <p:ph type="pic" sz="quarter" idx="26"/>
          </p:nvPr>
        </p:nvSpPr>
        <p:spPr>
          <a:xfrm>
            <a:off x="11703050" y="129117"/>
            <a:ext cx="305449" cy="296205"/>
          </a:xfrm>
          <a:prstGeom prst="rect">
            <a:avLst/>
          </a:prstGeom>
          <a:solidFill>
            <a:srgbClr val="09CF62"/>
          </a:solidFill>
        </p:spPr>
        <p:txBody>
          <a:bodyPr/>
          <a:lstStyle>
            <a:lvl1pPr>
              <a:defRPr sz="100">
                <a:solidFill>
                  <a:schemeClr val="accent6"/>
                </a:solidFill>
              </a:defRPr>
            </a:lvl1pPr>
          </a:lstStyle>
          <a:p>
            <a:endParaRPr lang="en-US" dirty="0"/>
          </a:p>
        </p:txBody>
      </p:sp>
      <p:sp>
        <p:nvSpPr>
          <p:cNvPr id="23" name="Text Placeholder 22">
            <a:extLst>
              <a:ext uri="{FF2B5EF4-FFF2-40B4-BE49-F238E27FC236}">
                <a16:creationId xmlns:a16="http://schemas.microsoft.com/office/drawing/2014/main" id="{FE07724E-E362-C04E-9EFA-4F2595593103}"/>
              </a:ext>
            </a:extLst>
          </p:cNvPr>
          <p:cNvSpPr>
            <a:spLocks noGrp="1"/>
          </p:cNvSpPr>
          <p:nvPr>
            <p:ph type="body" sz="quarter" idx="27" hasCustomPrompt="1"/>
          </p:nvPr>
        </p:nvSpPr>
        <p:spPr>
          <a:xfrm>
            <a:off x="11383348" y="162898"/>
            <a:ext cx="625152" cy="236094"/>
          </a:xfrm>
          <a:prstGeom prst="rect">
            <a:avLst/>
          </a:prstGeom>
        </p:spPr>
        <p:txBody>
          <a:bodyPr>
            <a:noAutofit/>
          </a:bodyPr>
          <a:lstStyle>
            <a:lvl1pPr marL="0" indent="0" algn="r">
              <a:buNone/>
              <a:defRPr sz="900">
                <a:solidFill>
                  <a:schemeClr val="bg1"/>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1478016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een Layout 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9CF62"/>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09CF62"/>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09CF62"/>
                </a:solidFill>
                <a:latin typeface="Franklin Gothic Medium" panose="020B0603020102020204" pitchFamily="34" charset="0"/>
              </a:defRPr>
            </a:lvl1pPr>
          </a:lstStyle>
          <a:p>
            <a:pPr lvl="0"/>
            <a:r>
              <a:rPr lang="en-GB" dirty="0"/>
              <a:t>Click to edit Master text</a:t>
            </a:r>
            <a:endParaRPr lang="en-US" dirty="0"/>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5806551" y="3094581"/>
            <a:ext cx="4686300" cy="1691686"/>
          </a:xfrm>
          <a:prstGeom prst="rect">
            <a:avLst/>
          </a:prstGeom>
        </p:spPr>
        <p:txBody>
          <a:bodyPr>
            <a:noAutofit/>
          </a:bodyPr>
          <a:lstStyle>
            <a:lvl1pPr marL="0" indent="0">
              <a:buNone/>
              <a:defRPr sz="1500">
                <a:solidFill>
                  <a:srgbClr val="09CF62"/>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 Placeholder 22">
            <a:extLst>
              <a:ext uri="{FF2B5EF4-FFF2-40B4-BE49-F238E27FC236}">
                <a16:creationId xmlns:a16="http://schemas.microsoft.com/office/drawing/2014/main" id="{03A5AB15-C8E4-2B41-BAD0-2468FC4AC639}"/>
              </a:ext>
            </a:extLst>
          </p:cNvPr>
          <p:cNvSpPr>
            <a:spLocks noGrp="1"/>
          </p:cNvSpPr>
          <p:nvPr>
            <p:ph type="body" sz="quarter" idx="16"/>
          </p:nvPr>
        </p:nvSpPr>
        <p:spPr>
          <a:xfrm>
            <a:off x="5806551" y="5040623"/>
            <a:ext cx="4686300" cy="244475"/>
          </a:xfrm>
          <a:prstGeom prst="rect">
            <a:avLst/>
          </a:prstGeom>
        </p:spPr>
        <p:txBody>
          <a:bodyPr>
            <a:noAutofit/>
          </a:bodyPr>
          <a:lstStyle>
            <a:lvl1pPr marL="0" indent="0">
              <a:buNone/>
              <a:defRPr sz="1200" b="0" i="0">
                <a:solidFill>
                  <a:srgbClr val="09CF62"/>
                </a:solidFill>
                <a:latin typeface="Franklin Gothic Book" panose="020B0503020102020204" pitchFamily="34" charset="0"/>
              </a:defRPr>
            </a:lvl1pPr>
          </a:lstStyle>
          <a:p>
            <a:pPr lvl="0"/>
            <a:r>
              <a:rPr lang="en-GB" dirty="0"/>
              <a:t>Click to edit Master text</a:t>
            </a:r>
            <a:endParaRPr lang="en-US" dirty="0"/>
          </a:p>
        </p:txBody>
      </p:sp>
      <p:sp>
        <p:nvSpPr>
          <p:cNvPr id="13" name="SmartArt Placeholder 12">
            <a:extLst>
              <a:ext uri="{FF2B5EF4-FFF2-40B4-BE49-F238E27FC236}">
                <a16:creationId xmlns:a16="http://schemas.microsoft.com/office/drawing/2014/main" id="{DF9EF29D-0642-0046-B3C4-E9DA1318EA8C}"/>
              </a:ext>
            </a:extLst>
          </p:cNvPr>
          <p:cNvSpPr>
            <a:spLocks noGrp="1"/>
          </p:cNvSpPr>
          <p:nvPr>
            <p:ph type="dgm" sz="quarter" idx="17"/>
          </p:nvPr>
        </p:nvSpPr>
        <p:spPr>
          <a:xfrm>
            <a:off x="5807075" y="2945973"/>
            <a:ext cx="4686300" cy="46037"/>
          </a:xfrm>
          <a:prstGeom prst="rect">
            <a:avLst/>
          </a:prstGeom>
          <a:solidFill>
            <a:srgbClr val="09CF62"/>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dirty="0"/>
          </a:p>
        </p:txBody>
      </p:sp>
      <p:sp>
        <p:nvSpPr>
          <p:cNvPr id="29" name="SmartArt Placeholder 12">
            <a:extLst>
              <a:ext uri="{FF2B5EF4-FFF2-40B4-BE49-F238E27FC236}">
                <a16:creationId xmlns:a16="http://schemas.microsoft.com/office/drawing/2014/main" id="{2379AB02-2AB3-8A49-8CF0-677D57F548B8}"/>
              </a:ext>
            </a:extLst>
          </p:cNvPr>
          <p:cNvSpPr>
            <a:spLocks noGrp="1"/>
          </p:cNvSpPr>
          <p:nvPr>
            <p:ph type="dgm" sz="quarter" idx="18"/>
          </p:nvPr>
        </p:nvSpPr>
        <p:spPr>
          <a:xfrm>
            <a:off x="5806551" y="5528580"/>
            <a:ext cx="4686300" cy="46037"/>
          </a:xfrm>
          <a:prstGeom prst="rect">
            <a:avLst/>
          </a:prstGeom>
          <a:solidFill>
            <a:srgbClr val="09CF62"/>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dirty="0"/>
          </a:p>
        </p:txBody>
      </p:sp>
      <p:sp>
        <p:nvSpPr>
          <p:cNvPr id="14" name="Picture Placeholder 37">
            <a:extLst>
              <a:ext uri="{FF2B5EF4-FFF2-40B4-BE49-F238E27FC236}">
                <a16:creationId xmlns:a16="http://schemas.microsoft.com/office/drawing/2014/main" id="{6F24FD6A-94E2-1C4D-8CBF-9C9CCDC52907}"/>
              </a:ext>
            </a:extLst>
          </p:cNvPr>
          <p:cNvSpPr>
            <a:spLocks noGrp="1"/>
          </p:cNvSpPr>
          <p:nvPr>
            <p:ph type="pic" sz="quarter" idx="19"/>
          </p:nvPr>
        </p:nvSpPr>
        <p:spPr>
          <a:xfrm>
            <a:off x="8695944" y="6520344"/>
            <a:ext cx="3496056" cy="334903"/>
          </a:xfrm>
          <a:prstGeom prst="rect">
            <a:avLst/>
          </a:prstGeom>
          <a:solidFill>
            <a:srgbClr val="09CF62"/>
          </a:solidFill>
        </p:spPr>
        <p:txBody>
          <a:bodyPr/>
          <a:lstStyle>
            <a:lvl1pPr>
              <a:defRPr sz="100">
                <a:solidFill>
                  <a:schemeClr val="accent6"/>
                </a:solidFill>
              </a:defRPr>
            </a:lvl1pPr>
          </a:lstStyle>
          <a:p>
            <a:endParaRPr lang="en-US" dirty="0"/>
          </a:p>
        </p:txBody>
      </p:sp>
      <p:sp>
        <p:nvSpPr>
          <p:cNvPr id="15" name="Text Placeholder 22">
            <a:extLst>
              <a:ext uri="{FF2B5EF4-FFF2-40B4-BE49-F238E27FC236}">
                <a16:creationId xmlns:a16="http://schemas.microsoft.com/office/drawing/2014/main" id="{91C787AF-034B-674D-A6D4-3DCDEC2168D3}"/>
              </a:ext>
            </a:extLst>
          </p:cNvPr>
          <p:cNvSpPr>
            <a:spLocks noGrp="1"/>
          </p:cNvSpPr>
          <p:nvPr>
            <p:ph type="body" sz="quarter" idx="20"/>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20" name="Picture Placeholder 37">
            <a:extLst>
              <a:ext uri="{FF2B5EF4-FFF2-40B4-BE49-F238E27FC236}">
                <a16:creationId xmlns:a16="http://schemas.microsoft.com/office/drawing/2014/main" id="{37428C6E-932A-B848-96E8-07AC86C96E76}"/>
              </a:ext>
            </a:extLst>
          </p:cNvPr>
          <p:cNvSpPr>
            <a:spLocks noGrp="1"/>
          </p:cNvSpPr>
          <p:nvPr>
            <p:ph type="pic" sz="quarter" idx="21"/>
          </p:nvPr>
        </p:nvSpPr>
        <p:spPr>
          <a:xfrm>
            <a:off x="11703050" y="129117"/>
            <a:ext cx="305449" cy="296205"/>
          </a:xfrm>
          <a:prstGeom prst="rect">
            <a:avLst/>
          </a:prstGeom>
          <a:solidFill>
            <a:srgbClr val="09CF62"/>
          </a:solidFill>
        </p:spPr>
        <p:txBody>
          <a:bodyPr/>
          <a:lstStyle>
            <a:lvl1pPr>
              <a:defRPr sz="100">
                <a:solidFill>
                  <a:schemeClr val="accent6"/>
                </a:solidFill>
              </a:defRPr>
            </a:lvl1pPr>
          </a:lstStyle>
          <a:p>
            <a:endParaRPr lang="en-US" dirty="0"/>
          </a:p>
        </p:txBody>
      </p:sp>
      <p:sp>
        <p:nvSpPr>
          <p:cNvPr id="21" name="Text Placeholder 22">
            <a:extLst>
              <a:ext uri="{FF2B5EF4-FFF2-40B4-BE49-F238E27FC236}">
                <a16:creationId xmlns:a16="http://schemas.microsoft.com/office/drawing/2014/main" id="{0C1D72D5-9BDF-AE49-8FDA-52BBAADA9ED8}"/>
              </a:ext>
            </a:extLst>
          </p:cNvPr>
          <p:cNvSpPr>
            <a:spLocks noGrp="1"/>
          </p:cNvSpPr>
          <p:nvPr>
            <p:ph type="body" sz="quarter" idx="22" hasCustomPrompt="1"/>
          </p:nvPr>
        </p:nvSpPr>
        <p:spPr>
          <a:xfrm>
            <a:off x="11383348" y="162898"/>
            <a:ext cx="625152" cy="236094"/>
          </a:xfrm>
          <a:prstGeom prst="rect">
            <a:avLst/>
          </a:prstGeom>
        </p:spPr>
        <p:txBody>
          <a:bodyPr>
            <a:noAutofit/>
          </a:bodyPr>
          <a:lstStyle>
            <a:lvl1pPr marL="0" indent="0" algn="r">
              <a:buNone/>
              <a:defRPr sz="900">
                <a:solidFill>
                  <a:schemeClr val="bg1"/>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3564570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Layout 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9CF62"/>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3740727" y="2982522"/>
            <a:ext cx="6752124" cy="2012964"/>
          </a:xfrm>
          <a:prstGeom prst="rect">
            <a:avLst/>
          </a:prstGeom>
        </p:spPr>
        <p:txBody>
          <a:bodyPr>
            <a:noAutofit/>
          </a:bodyPr>
          <a:lstStyle>
            <a:lvl1pPr marL="0" indent="0">
              <a:buNone/>
              <a:defRPr sz="1500">
                <a:solidFill>
                  <a:srgbClr val="09CF62"/>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 Placeholder 22">
            <a:extLst>
              <a:ext uri="{FF2B5EF4-FFF2-40B4-BE49-F238E27FC236}">
                <a16:creationId xmlns:a16="http://schemas.microsoft.com/office/drawing/2014/main" id="{03A5AB15-C8E4-2B41-BAD0-2468FC4AC639}"/>
              </a:ext>
            </a:extLst>
          </p:cNvPr>
          <p:cNvSpPr>
            <a:spLocks noGrp="1"/>
          </p:cNvSpPr>
          <p:nvPr>
            <p:ph type="body" sz="quarter" idx="16"/>
          </p:nvPr>
        </p:nvSpPr>
        <p:spPr>
          <a:xfrm>
            <a:off x="3740727" y="5164795"/>
            <a:ext cx="6752124" cy="537735"/>
          </a:xfrm>
          <a:prstGeom prst="rect">
            <a:avLst/>
          </a:prstGeom>
        </p:spPr>
        <p:txBody>
          <a:bodyPr>
            <a:noAutofit/>
          </a:bodyPr>
          <a:lstStyle>
            <a:lvl1pPr marL="0" indent="0">
              <a:buNone/>
              <a:defRPr sz="1200" b="0" i="0">
                <a:solidFill>
                  <a:srgbClr val="09CF62"/>
                </a:solidFill>
                <a:latin typeface="Franklin Gothic Book" panose="020B0503020102020204" pitchFamily="34" charset="0"/>
              </a:defRPr>
            </a:lvl1pPr>
          </a:lstStyle>
          <a:p>
            <a:pPr lvl="0"/>
            <a:r>
              <a:rPr lang="en-GB" dirty="0"/>
              <a:t>Click to edit Master text</a:t>
            </a:r>
            <a:endParaRPr lang="en-US" dirty="0"/>
          </a:p>
        </p:txBody>
      </p:sp>
      <p:sp>
        <p:nvSpPr>
          <p:cNvPr id="13" name="SmartArt Placeholder 12">
            <a:extLst>
              <a:ext uri="{FF2B5EF4-FFF2-40B4-BE49-F238E27FC236}">
                <a16:creationId xmlns:a16="http://schemas.microsoft.com/office/drawing/2014/main" id="{DF9EF29D-0642-0046-B3C4-E9DA1318EA8C}"/>
              </a:ext>
            </a:extLst>
          </p:cNvPr>
          <p:cNvSpPr>
            <a:spLocks noGrp="1"/>
          </p:cNvSpPr>
          <p:nvPr>
            <p:ph type="dgm" sz="quarter" idx="17"/>
          </p:nvPr>
        </p:nvSpPr>
        <p:spPr>
          <a:xfrm>
            <a:off x="3741251" y="2716051"/>
            <a:ext cx="6752124" cy="58651"/>
          </a:xfrm>
          <a:prstGeom prst="rect">
            <a:avLst/>
          </a:prstGeom>
          <a:solidFill>
            <a:srgbClr val="09CF62"/>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dirty="0"/>
          </a:p>
        </p:txBody>
      </p:sp>
      <p:sp>
        <p:nvSpPr>
          <p:cNvPr id="29" name="SmartArt Placeholder 12">
            <a:extLst>
              <a:ext uri="{FF2B5EF4-FFF2-40B4-BE49-F238E27FC236}">
                <a16:creationId xmlns:a16="http://schemas.microsoft.com/office/drawing/2014/main" id="{2379AB02-2AB3-8A49-8CF0-677D57F548B8}"/>
              </a:ext>
            </a:extLst>
          </p:cNvPr>
          <p:cNvSpPr>
            <a:spLocks noGrp="1"/>
          </p:cNvSpPr>
          <p:nvPr>
            <p:ph type="dgm" sz="quarter" idx="18"/>
          </p:nvPr>
        </p:nvSpPr>
        <p:spPr>
          <a:xfrm>
            <a:off x="3740727" y="5910349"/>
            <a:ext cx="6752124" cy="58651"/>
          </a:xfrm>
          <a:prstGeom prst="rect">
            <a:avLst/>
          </a:prstGeom>
          <a:solidFill>
            <a:srgbClr val="09CF62"/>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dirty="0"/>
          </a:p>
        </p:txBody>
      </p:sp>
      <p:sp>
        <p:nvSpPr>
          <p:cNvPr id="5" name="Picture Placeholder 4">
            <a:extLst>
              <a:ext uri="{FF2B5EF4-FFF2-40B4-BE49-F238E27FC236}">
                <a16:creationId xmlns:a16="http://schemas.microsoft.com/office/drawing/2014/main" id="{90DBCA66-9207-CB4F-A6AB-88EDACF06B9E}"/>
              </a:ext>
            </a:extLst>
          </p:cNvPr>
          <p:cNvSpPr>
            <a:spLocks noGrp="1"/>
          </p:cNvSpPr>
          <p:nvPr>
            <p:ph type="pic" sz="quarter" idx="19"/>
          </p:nvPr>
        </p:nvSpPr>
        <p:spPr>
          <a:xfrm>
            <a:off x="422275" y="2706688"/>
            <a:ext cx="3062288" cy="3262312"/>
          </a:xfrm>
          <a:prstGeom prst="rect">
            <a:avLst/>
          </a:prstGeom>
        </p:spPr>
        <p:txBody>
          <a:bodyPr/>
          <a:lstStyle>
            <a:lvl1pPr algn="ctr">
              <a:defRPr sz="1200">
                <a:solidFill>
                  <a:schemeClr val="accent6"/>
                </a:solidFill>
                <a:latin typeface="Franklin Gothic Medium" panose="020B0603020102020204" pitchFamily="34" charset="0"/>
              </a:defRPr>
            </a:lvl1pPr>
          </a:lstStyle>
          <a:p>
            <a:endParaRPr lang="en-US" dirty="0"/>
          </a:p>
        </p:txBody>
      </p:sp>
      <p:sp>
        <p:nvSpPr>
          <p:cNvPr id="15" name="Picture Placeholder 37">
            <a:extLst>
              <a:ext uri="{FF2B5EF4-FFF2-40B4-BE49-F238E27FC236}">
                <a16:creationId xmlns:a16="http://schemas.microsoft.com/office/drawing/2014/main" id="{0E48FCD8-4183-7544-B341-AA7C161580DF}"/>
              </a:ext>
            </a:extLst>
          </p:cNvPr>
          <p:cNvSpPr>
            <a:spLocks noGrp="1"/>
          </p:cNvSpPr>
          <p:nvPr>
            <p:ph type="pic" sz="quarter" idx="20"/>
          </p:nvPr>
        </p:nvSpPr>
        <p:spPr>
          <a:xfrm>
            <a:off x="8695944" y="6520344"/>
            <a:ext cx="3496056" cy="334903"/>
          </a:xfrm>
          <a:prstGeom prst="rect">
            <a:avLst/>
          </a:prstGeom>
          <a:solidFill>
            <a:srgbClr val="09CF62"/>
          </a:solidFill>
        </p:spPr>
        <p:txBody>
          <a:bodyPr/>
          <a:lstStyle>
            <a:lvl1pPr>
              <a:defRPr sz="100">
                <a:solidFill>
                  <a:schemeClr val="accent6"/>
                </a:solidFill>
              </a:defRPr>
            </a:lvl1pPr>
          </a:lstStyle>
          <a:p>
            <a:endParaRPr lang="en-US" dirty="0"/>
          </a:p>
        </p:txBody>
      </p:sp>
      <p:sp>
        <p:nvSpPr>
          <p:cNvPr id="17" name="Text Placeholder 22">
            <a:extLst>
              <a:ext uri="{FF2B5EF4-FFF2-40B4-BE49-F238E27FC236}">
                <a16:creationId xmlns:a16="http://schemas.microsoft.com/office/drawing/2014/main" id="{40FB1ED2-5642-444F-9D0A-A8514FB7927C}"/>
              </a:ext>
            </a:extLst>
          </p:cNvPr>
          <p:cNvSpPr>
            <a:spLocks noGrp="1"/>
          </p:cNvSpPr>
          <p:nvPr>
            <p:ph type="body" sz="quarter" idx="21"/>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6" name="Picture Placeholder 37">
            <a:extLst>
              <a:ext uri="{FF2B5EF4-FFF2-40B4-BE49-F238E27FC236}">
                <a16:creationId xmlns:a16="http://schemas.microsoft.com/office/drawing/2014/main" id="{AD236F26-32EF-CE4D-8B97-8D432C393745}"/>
              </a:ext>
            </a:extLst>
          </p:cNvPr>
          <p:cNvSpPr>
            <a:spLocks noGrp="1"/>
          </p:cNvSpPr>
          <p:nvPr>
            <p:ph type="pic" sz="quarter" idx="22"/>
          </p:nvPr>
        </p:nvSpPr>
        <p:spPr>
          <a:xfrm>
            <a:off x="11703050" y="129117"/>
            <a:ext cx="305449" cy="296205"/>
          </a:xfrm>
          <a:prstGeom prst="rect">
            <a:avLst/>
          </a:prstGeom>
          <a:solidFill>
            <a:srgbClr val="09CF62"/>
          </a:solidFill>
        </p:spPr>
        <p:txBody>
          <a:bodyPr/>
          <a:lstStyle>
            <a:lvl1pPr>
              <a:defRPr sz="100">
                <a:solidFill>
                  <a:schemeClr val="accent6"/>
                </a:solidFill>
              </a:defRPr>
            </a:lvl1pPr>
          </a:lstStyle>
          <a:p>
            <a:endParaRPr lang="en-US" dirty="0"/>
          </a:p>
        </p:txBody>
      </p:sp>
      <p:sp>
        <p:nvSpPr>
          <p:cNvPr id="21" name="Text Placeholder 22">
            <a:extLst>
              <a:ext uri="{FF2B5EF4-FFF2-40B4-BE49-F238E27FC236}">
                <a16:creationId xmlns:a16="http://schemas.microsoft.com/office/drawing/2014/main" id="{546C163B-6E6A-AD4A-B098-271F8CA1C971}"/>
              </a:ext>
            </a:extLst>
          </p:cNvPr>
          <p:cNvSpPr>
            <a:spLocks noGrp="1"/>
          </p:cNvSpPr>
          <p:nvPr>
            <p:ph type="body" sz="quarter" idx="23" hasCustomPrompt="1"/>
          </p:nvPr>
        </p:nvSpPr>
        <p:spPr>
          <a:xfrm>
            <a:off x="11383348" y="162898"/>
            <a:ext cx="625152" cy="236094"/>
          </a:xfrm>
          <a:prstGeom prst="rect">
            <a:avLst/>
          </a:prstGeom>
        </p:spPr>
        <p:txBody>
          <a:bodyPr>
            <a:noAutofit/>
          </a:bodyPr>
          <a:lstStyle>
            <a:lvl1pPr marL="0" indent="0" algn="r">
              <a:buNone/>
              <a:defRPr sz="900">
                <a:solidFill>
                  <a:schemeClr val="bg1"/>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2465195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een Layout F">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9CF62"/>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09CF62"/>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09CF62"/>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9CF62">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37">
            <a:extLst>
              <a:ext uri="{FF2B5EF4-FFF2-40B4-BE49-F238E27FC236}">
                <a16:creationId xmlns:a16="http://schemas.microsoft.com/office/drawing/2014/main" id="{6854E3F5-D0A6-0843-B4C5-6709F13A42D0}"/>
              </a:ext>
            </a:extLst>
          </p:cNvPr>
          <p:cNvSpPr>
            <a:spLocks noGrp="1"/>
          </p:cNvSpPr>
          <p:nvPr>
            <p:ph type="pic" sz="quarter" idx="18"/>
          </p:nvPr>
        </p:nvSpPr>
        <p:spPr>
          <a:xfrm>
            <a:off x="8695944" y="6520344"/>
            <a:ext cx="3496056" cy="334903"/>
          </a:xfrm>
          <a:prstGeom prst="rect">
            <a:avLst/>
          </a:prstGeom>
          <a:solidFill>
            <a:srgbClr val="09CF62"/>
          </a:solidFill>
        </p:spPr>
        <p:txBody>
          <a:bodyPr/>
          <a:lstStyle>
            <a:lvl1pPr>
              <a:defRPr sz="100">
                <a:solidFill>
                  <a:schemeClr val="accent6"/>
                </a:solidFill>
              </a:defRPr>
            </a:lvl1pPr>
          </a:lstStyle>
          <a:p>
            <a:endParaRPr lang="en-US" dirty="0"/>
          </a:p>
        </p:txBody>
      </p:sp>
      <p:sp>
        <p:nvSpPr>
          <p:cNvPr id="10" name="Text Placeholder 22">
            <a:extLst>
              <a:ext uri="{FF2B5EF4-FFF2-40B4-BE49-F238E27FC236}">
                <a16:creationId xmlns:a16="http://schemas.microsoft.com/office/drawing/2014/main" id="{003E689E-E395-BC4B-A504-A7C04B9BA5C0}"/>
              </a:ext>
            </a:extLst>
          </p:cNvPr>
          <p:cNvSpPr>
            <a:spLocks noGrp="1"/>
          </p:cNvSpPr>
          <p:nvPr>
            <p:ph type="body" sz="quarter" idx="19"/>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3" name="Picture Placeholder 37">
            <a:extLst>
              <a:ext uri="{FF2B5EF4-FFF2-40B4-BE49-F238E27FC236}">
                <a16:creationId xmlns:a16="http://schemas.microsoft.com/office/drawing/2014/main" id="{455E8406-C8DB-EF49-B4FA-77CFF63F4719}"/>
              </a:ext>
            </a:extLst>
          </p:cNvPr>
          <p:cNvSpPr>
            <a:spLocks noGrp="1"/>
          </p:cNvSpPr>
          <p:nvPr>
            <p:ph type="pic" sz="quarter" idx="20"/>
          </p:nvPr>
        </p:nvSpPr>
        <p:spPr>
          <a:xfrm>
            <a:off x="11703050" y="129117"/>
            <a:ext cx="305449" cy="296205"/>
          </a:xfrm>
          <a:prstGeom prst="rect">
            <a:avLst/>
          </a:prstGeom>
          <a:solidFill>
            <a:srgbClr val="09CF62"/>
          </a:solidFill>
        </p:spPr>
        <p:txBody>
          <a:bodyPr/>
          <a:lstStyle>
            <a:lvl1pPr>
              <a:defRPr sz="100">
                <a:solidFill>
                  <a:schemeClr val="accent6"/>
                </a:solidFill>
              </a:defRPr>
            </a:lvl1pPr>
          </a:lstStyle>
          <a:p>
            <a:endParaRPr lang="en-US" dirty="0"/>
          </a:p>
        </p:txBody>
      </p:sp>
      <p:sp>
        <p:nvSpPr>
          <p:cNvPr id="14" name="Text Placeholder 22">
            <a:extLst>
              <a:ext uri="{FF2B5EF4-FFF2-40B4-BE49-F238E27FC236}">
                <a16:creationId xmlns:a16="http://schemas.microsoft.com/office/drawing/2014/main" id="{13C2A665-4936-1A4F-B435-0330D249C667}"/>
              </a:ext>
            </a:extLst>
          </p:cNvPr>
          <p:cNvSpPr>
            <a:spLocks noGrp="1"/>
          </p:cNvSpPr>
          <p:nvPr>
            <p:ph type="body" sz="quarter" idx="21" hasCustomPrompt="1"/>
          </p:nvPr>
        </p:nvSpPr>
        <p:spPr>
          <a:xfrm>
            <a:off x="11383348" y="162898"/>
            <a:ext cx="625152" cy="236094"/>
          </a:xfrm>
          <a:prstGeom prst="rect">
            <a:avLst/>
          </a:prstGeom>
        </p:spPr>
        <p:txBody>
          <a:bodyPr>
            <a:noAutofit/>
          </a:bodyPr>
          <a:lstStyle>
            <a:lvl1pPr marL="0" indent="0" algn="r">
              <a:buNone/>
              <a:defRPr sz="900">
                <a:solidFill>
                  <a:schemeClr val="bg1"/>
                </a:solidFill>
                <a:latin typeface="Franklin Gothic Medium" panose="020B0603020102020204" pitchFamily="34" charset="0"/>
              </a:defRPr>
            </a:lvl1pPr>
          </a:lstStyle>
          <a:p>
            <a:pPr lvl="0"/>
            <a:r>
              <a:rPr lang="en-GB" dirty="0"/>
              <a:t>Page</a:t>
            </a:r>
            <a:endParaRPr lang="en-US" dirty="0"/>
          </a:p>
        </p:txBody>
      </p:sp>
      <p:sp>
        <p:nvSpPr>
          <p:cNvPr id="15" name="Table Placeholder 9">
            <a:extLst>
              <a:ext uri="{FF2B5EF4-FFF2-40B4-BE49-F238E27FC236}">
                <a16:creationId xmlns:a16="http://schemas.microsoft.com/office/drawing/2014/main" id="{BB07F1A5-5DBF-B74F-9173-1B31BF858E6B}"/>
              </a:ext>
            </a:extLst>
          </p:cNvPr>
          <p:cNvSpPr>
            <a:spLocks noGrp="1"/>
          </p:cNvSpPr>
          <p:nvPr>
            <p:ph type="tbl" sz="quarter" idx="14"/>
          </p:nvPr>
        </p:nvSpPr>
        <p:spPr>
          <a:xfrm>
            <a:off x="5627688" y="2936875"/>
            <a:ext cx="5053012" cy="3382963"/>
          </a:xfrm>
          <a:prstGeom prst="rect">
            <a:avLst/>
          </a:prstGeom>
          <a:ln>
            <a:noFill/>
          </a:ln>
        </p:spPr>
        <p:txBody>
          <a:bodyPr>
            <a:normAutofit/>
          </a:bodyPr>
          <a:lstStyle>
            <a:lvl1pPr>
              <a:defRPr sz="1400">
                <a:solidFill>
                  <a:srgbClr val="09CF62"/>
                </a:solidFill>
              </a:defRPr>
            </a:lvl1pPr>
          </a:lstStyle>
          <a:p>
            <a:endParaRPr lang="en-US" dirty="0"/>
          </a:p>
        </p:txBody>
      </p:sp>
    </p:spTree>
    <p:extLst>
      <p:ext uri="{BB962C8B-B14F-4D97-AF65-F5344CB8AC3E}">
        <p14:creationId xmlns:p14="http://schemas.microsoft.com/office/powerpoint/2010/main" val="2440802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Green Layout 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9CF62"/>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09CF62"/>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09CF62"/>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9CF62">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able Placeholder 9">
            <a:extLst>
              <a:ext uri="{FF2B5EF4-FFF2-40B4-BE49-F238E27FC236}">
                <a16:creationId xmlns:a16="http://schemas.microsoft.com/office/drawing/2014/main" id="{1808CE9D-F744-824C-9933-2BDA2095DCD4}"/>
              </a:ext>
            </a:extLst>
          </p:cNvPr>
          <p:cNvSpPr>
            <a:spLocks noGrp="1"/>
          </p:cNvSpPr>
          <p:nvPr>
            <p:ph type="tbl" sz="quarter" idx="14"/>
          </p:nvPr>
        </p:nvSpPr>
        <p:spPr>
          <a:xfrm>
            <a:off x="5627688" y="2936875"/>
            <a:ext cx="5053012" cy="3382963"/>
          </a:xfrm>
          <a:prstGeom prst="rect">
            <a:avLst/>
          </a:prstGeom>
          <a:ln>
            <a:noFill/>
          </a:ln>
        </p:spPr>
        <p:txBody>
          <a:bodyPr>
            <a:normAutofit/>
          </a:bodyPr>
          <a:lstStyle>
            <a:lvl1pPr>
              <a:defRPr sz="1400">
                <a:solidFill>
                  <a:srgbClr val="09CF62"/>
                </a:solidFill>
              </a:defRPr>
            </a:lvl1pPr>
          </a:lstStyle>
          <a:p>
            <a:endParaRPr lang="en-US" dirty="0"/>
          </a:p>
        </p:txBody>
      </p:sp>
      <p:sp>
        <p:nvSpPr>
          <p:cNvPr id="11" name="Picture Placeholder 37">
            <a:extLst>
              <a:ext uri="{FF2B5EF4-FFF2-40B4-BE49-F238E27FC236}">
                <a16:creationId xmlns:a16="http://schemas.microsoft.com/office/drawing/2014/main" id="{4B819C06-5A6E-4A4D-AD19-57C2501A1FA4}"/>
              </a:ext>
            </a:extLst>
          </p:cNvPr>
          <p:cNvSpPr>
            <a:spLocks noGrp="1"/>
          </p:cNvSpPr>
          <p:nvPr>
            <p:ph type="pic" sz="quarter" idx="18"/>
          </p:nvPr>
        </p:nvSpPr>
        <p:spPr>
          <a:xfrm>
            <a:off x="8695944" y="6520344"/>
            <a:ext cx="3496056" cy="334903"/>
          </a:xfrm>
          <a:prstGeom prst="rect">
            <a:avLst/>
          </a:prstGeom>
          <a:solidFill>
            <a:srgbClr val="09CF62"/>
          </a:solidFill>
        </p:spPr>
        <p:txBody>
          <a:bodyPr/>
          <a:lstStyle>
            <a:lvl1pPr>
              <a:defRPr sz="100">
                <a:solidFill>
                  <a:schemeClr val="accent6"/>
                </a:solidFill>
              </a:defRPr>
            </a:lvl1pPr>
          </a:lstStyle>
          <a:p>
            <a:endParaRPr lang="en-US" dirty="0"/>
          </a:p>
        </p:txBody>
      </p:sp>
      <p:sp>
        <p:nvSpPr>
          <p:cNvPr id="12" name="Text Placeholder 22">
            <a:extLst>
              <a:ext uri="{FF2B5EF4-FFF2-40B4-BE49-F238E27FC236}">
                <a16:creationId xmlns:a16="http://schemas.microsoft.com/office/drawing/2014/main" id="{0DD62B45-9A49-5B41-BCDC-E68C560727FE}"/>
              </a:ext>
            </a:extLst>
          </p:cNvPr>
          <p:cNvSpPr>
            <a:spLocks noGrp="1"/>
          </p:cNvSpPr>
          <p:nvPr>
            <p:ph type="body" sz="quarter" idx="19"/>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5" name="Picture Placeholder 37">
            <a:extLst>
              <a:ext uri="{FF2B5EF4-FFF2-40B4-BE49-F238E27FC236}">
                <a16:creationId xmlns:a16="http://schemas.microsoft.com/office/drawing/2014/main" id="{065CFA17-0995-1F47-A97D-8B4058AF9C13}"/>
              </a:ext>
            </a:extLst>
          </p:cNvPr>
          <p:cNvSpPr>
            <a:spLocks noGrp="1"/>
          </p:cNvSpPr>
          <p:nvPr>
            <p:ph type="pic" sz="quarter" idx="20"/>
          </p:nvPr>
        </p:nvSpPr>
        <p:spPr>
          <a:xfrm>
            <a:off x="11703050" y="129117"/>
            <a:ext cx="305449" cy="296205"/>
          </a:xfrm>
          <a:prstGeom prst="rect">
            <a:avLst/>
          </a:prstGeom>
          <a:solidFill>
            <a:srgbClr val="09CF62"/>
          </a:solidFill>
        </p:spPr>
        <p:txBody>
          <a:bodyPr/>
          <a:lstStyle>
            <a:lvl1pPr>
              <a:defRPr sz="100">
                <a:solidFill>
                  <a:schemeClr val="accent6"/>
                </a:solidFill>
              </a:defRPr>
            </a:lvl1pPr>
          </a:lstStyle>
          <a:p>
            <a:endParaRPr lang="en-US" dirty="0"/>
          </a:p>
        </p:txBody>
      </p:sp>
      <p:sp>
        <p:nvSpPr>
          <p:cNvPr id="17" name="Text Placeholder 22">
            <a:extLst>
              <a:ext uri="{FF2B5EF4-FFF2-40B4-BE49-F238E27FC236}">
                <a16:creationId xmlns:a16="http://schemas.microsoft.com/office/drawing/2014/main" id="{B10B65EE-48BF-A14A-8E69-7D01AE47F6EE}"/>
              </a:ext>
            </a:extLst>
          </p:cNvPr>
          <p:cNvSpPr>
            <a:spLocks noGrp="1"/>
          </p:cNvSpPr>
          <p:nvPr>
            <p:ph type="body" sz="quarter" idx="21" hasCustomPrompt="1"/>
          </p:nvPr>
        </p:nvSpPr>
        <p:spPr>
          <a:xfrm>
            <a:off x="11383348" y="162898"/>
            <a:ext cx="625152" cy="236094"/>
          </a:xfrm>
          <a:prstGeom prst="rect">
            <a:avLst/>
          </a:prstGeom>
        </p:spPr>
        <p:txBody>
          <a:bodyPr>
            <a:noAutofit/>
          </a:bodyPr>
          <a:lstStyle>
            <a:lvl1pPr marL="0" indent="0" algn="r">
              <a:buNone/>
              <a:defRPr sz="900">
                <a:solidFill>
                  <a:schemeClr val="bg1"/>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1468713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E43FF-8D1A-4248-A552-2F67825C5F4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2E7D6C1-91DD-2C4A-B94A-9FE6892EF5B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8875D019-B18F-D04A-A2CB-48D7F062BAF5}"/>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A902D65-F03E-C941-9775-E756A22C2EB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0E5904D-36EF-C64E-8FC3-A5D78D7E8BFA}"/>
              </a:ext>
            </a:extLst>
          </p:cNvPr>
          <p:cNvSpPr>
            <a:spLocks noGrp="1"/>
          </p:cNvSpPr>
          <p:nvPr>
            <p:ph type="sldNum" sz="quarter" idx="12"/>
          </p:nvPr>
        </p:nvSpPr>
        <p:spPr/>
        <p:txBody>
          <a:bodyPr/>
          <a:lstStyle/>
          <a:p>
            <a:fld id="{9DC8C0AF-4BCF-3C45-B4C0-C1513938E1D4}" type="slidenum">
              <a:rPr lang="en-US" smtClean="0"/>
              <a:t>‹Nº›</a:t>
            </a:fld>
            <a:endParaRPr lang="en-US" dirty="0"/>
          </a:p>
        </p:txBody>
      </p:sp>
    </p:spTree>
    <p:extLst>
      <p:ext uri="{BB962C8B-B14F-4D97-AF65-F5344CB8AC3E}">
        <p14:creationId xmlns:p14="http://schemas.microsoft.com/office/powerpoint/2010/main" val="1620840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Red Section Breaker">
    <p:spTree>
      <p:nvGrpSpPr>
        <p:cNvPr id="1" name=""/>
        <p:cNvGrpSpPr/>
        <p:nvPr/>
      </p:nvGrpSpPr>
      <p:grpSpPr>
        <a:xfrm>
          <a:off x="0" y="0"/>
          <a:ext cx="0" cy="0"/>
          <a:chOff x="0" y="0"/>
          <a:chExt cx="0" cy="0"/>
        </a:xfrm>
      </p:grpSpPr>
      <p:sp>
        <p:nvSpPr>
          <p:cNvPr id="43" name="Picture Placeholder 42">
            <a:extLst>
              <a:ext uri="{FF2B5EF4-FFF2-40B4-BE49-F238E27FC236}">
                <a16:creationId xmlns:a16="http://schemas.microsoft.com/office/drawing/2014/main" id="{DC9AD07E-0BD2-CA44-9800-23B1C4A9F488}"/>
              </a:ext>
            </a:extLst>
          </p:cNvPr>
          <p:cNvSpPr>
            <a:spLocks noGrp="1"/>
          </p:cNvSpPr>
          <p:nvPr>
            <p:ph type="pic" sz="quarter" idx="15"/>
          </p:nvPr>
        </p:nvSpPr>
        <p:spPr>
          <a:xfrm>
            <a:off x="0" y="0"/>
            <a:ext cx="7607300" cy="6858000"/>
          </a:xfrm>
          <a:prstGeom prst="rtTriangle">
            <a:avLst/>
          </a:prstGeom>
          <a:solidFill>
            <a:srgbClr val="F37160"/>
          </a:solidFill>
        </p:spPr>
        <p:txBody>
          <a:bodyPr/>
          <a:lstStyle>
            <a:lvl1pPr>
              <a:defRPr>
                <a:solidFill>
                  <a:srgbClr val="F37160"/>
                </a:solidFill>
                <a:latin typeface="Franklin Gothic Medium" panose="020B0603020102020204" pitchFamily="34" charset="0"/>
              </a:defRPr>
            </a:lvl1pPr>
          </a:lstStyle>
          <a:p>
            <a:endParaRPr lang="en-US" dirty="0"/>
          </a:p>
        </p:txBody>
      </p:sp>
      <p:sp>
        <p:nvSpPr>
          <p:cNvPr id="45" name="Picture Placeholder 44">
            <a:extLst>
              <a:ext uri="{FF2B5EF4-FFF2-40B4-BE49-F238E27FC236}">
                <a16:creationId xmlns:a16="http://schemas.microsoft.com/office/drawing/2014/main" id="{02278451-2E4D-0D4C-A9D9-5845355F8E41}"/>
              </a:ext>
            </a:extLst>
          </p:cNvPr>
          <p:cNvSpPr>
            <a:spLocks noGrp="1"/>
          </p:cNvSpPr>
          <p:nvPr>
            <p:ph type="pic" sz="quarter" idx="16"/>
          </p:nvPr>
        </p:nvSpPr>
        <p:spPr>
          <a:xfrm rot="16200000">
            <a:off x="6385383" y="1028939"/>
            <a:ext cx="5724144" cy="5889093"/>
          </a:xfrm>
          <a:prstGeom prst="rtTriangle">
            <a:avLst/>
          </a:prstGeom>
          <a:solidFill>
            <a:schemeClr val="bg1">
              <a:alpha val="40000"/>
            </a:schemeClr>
          </a:solidFill>
        </p:spPr>
        <p:txBody>
          <a:bodyPr/>
          <a:lstStyle>
            <a:lvl1pPr>
              <a:defRPr sz="100">
                <a:solidFill>
                  <a:schemeClr val="bg1"/>
                </a:solidFill>
                <a:latin typeface="Franklin Gothic Medium" panose="020B0603020102020204" pitchFamily="34" charset="0"/>
              </a:defRPr>
            </a:lvl1pPr>
          </a:lstStyle>
          <a:p>
            <a:endParaRPr lang="en-US" dirty="0"/>
          </a:p>
        </p:txBody>
      </p:sp>
      <p:sp>
        <p:nvSpPr>
          <p:cNvPr id="12" name="Title 1">
            <a:extLst>
              <a:ext uri="{FF2B5EF4-FFF2-40B4-BE49-F238E27FC236}">
                <a16:creationId xmlns:a16="http://schemas.microsoft.com/office/drawing/2014/main" id="{FE0F02F7-30B9-3248-A701-2ECBA573C5BE}"/>
              </a:ext>
            </a:extLst>
          </p:cNvPr>
          <p:cNvSpPr>
            <a:spLocks noGrp="1"/>
          </p:cNvSpPr>
          <p:nvPr>
            <p:ph type="ctrTitle" hasCustomPrompt="1"/>
          </p:nvPr>
        </p:nvSpPr>
        <p:spPr>
          <a:xfrm>
            <a:off x="498917" y="3973486"/>
            <a:ext cx="4687479" cy="1158923"/>
          </a:xfrm>
          <a:prstGeom prst="rect">
            <a:avLst/>
          </a:prstGeom>
        </p:spPr>
        <p:txBody>
          <a:bodyPr anchor="b">
            <a:normAutofit/>
          </a:bodyPr>
          <a:lstStyle>
            <a:lvl1pPr algn="l">
              <a:defRPr sz="3700" b="1" i="0">
                <a:solidFill>
                  <a:schemeClr val="bg1"/>
                </a:solidFill>
                <a:latin typeface="Franklin Gothic Demi" panose="020B0603020102020204" pitchFamily="34" charset="0"/>
              </a:defRPr>
            </a:lvl1pPr>
          </a:lstStyle>
          <a:p>
            <a:r>
              <a:rPr lang="en-GB" dirty="0"/>
              <a:t>CLICK TO EDIT MASTER TITLE STYLE</a:t>
            </a:r>
            <a:endParaRPr lang="en-US" dirty="0"/>
          </a:p>
        </p:txBody>
      </p:sp>
      <p:sp>
        <p:nvSpPr>
          <p:cNvPr id="13" name="Subtitle 2">
            <a:extLst>
              <a:ext uri="{FF2B5EF4-FFF2-40B4-BE49-F238E27FC236}">
                <a16:creationId xmlns:a16="http://schemas.microsoft.com/office/drawing/2014/main" id="{23530269-6363-A640-BAA8-1EF79AA8A975}"/>
              </a:ext>
            </a:extLst>
          </p:cNvPr>
          <p:cNvSpPr>
            <a:spLocks noGrp="1"/>
          </p:cNvSpPr>
          <p:nvPr>
            <p:ph type="subTitle" idx="1"/>
          </p:nvPr>
        </p:nvSpPr>
        <p:spPr>
          <a:xfrm>
            <a:off x="511175" y="5290095"/>
            <a:ext cx="9144000" cy="621170"/>
          </a:xfrm>
          <a:prstGeom prst="rect">
            <a:avLst/>
          </a:prstGeom>
        </p:spPr>
        <p:txBody>
          <a:bodyPr>
            <a:normAutofit/>
          </a:bodyPr>
          <a:lstStyle>
            <a:lvl1pPr marL="0" indent="0" algn="l">
              <a:buNone/>
              <a:defRPr sz="1500">
                <a:solidFill>
                  <a:schemeClr val="bg1"/>
                </a:solidFill>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8" name="Picture Placeholder 37">
            <a:extLst>
              <a:ext uri="{FF2B5EF4-FFF2-40B4-BE49-F238E27FC236}">
                <a16:creationId xmlns:a16="http://schemas.microsoft.com/office/drawing/2014/main" id="{3AE4D4ED-6DB2-EB48-8DAC-0B18E4DD7ED2}"/>
              </a:ext>
            </a:extLst>
          </p:cNvPr>
          <p:cNvSpPr>
            <a:spLocks noGrp="1"/>
          </p:cNvSpPr>
          <p:nvPr>
            <p:ph type="pic" sz="quarter" idx="26"/>
          </p:nvPr>
        </p:nvSpPr>
        <p:spPr>
          <a:xfrm>
            <a:off x="11703051" y="136525"/>
            <a:ext cx="305449" cy="296205"/>
          </a:xfrm>
          <a:prstGeom prst="rect">
            <a:avLst/>
          </a:prstGeom>
          <a:solidFill>
            <a:srgbClr val="FEF1EF"/>
          </a:solidFill>
        </p:spPr>
        <p:txBody>
          <a:bodyPr/>
          <a:lstStyle>
            <a:lvl1pPr>
              <a:defRPr sz="100">
                <a:solidFill>
                  <a:schemeClr val="accent6"/>
                </a:solidFill>
              </a:defRPr>
            </a:lvl1pPr>
          </a:lstStyle>
          <a:p>
            <a:endParaRPr lang="en-US" dirty="0"/>
          </a:p>
        </p:txBody>
      </p:sp>
      <p:sp>
        <p:nvSpPr>
          <p:cNvPr id="9" name="Text Placeholder 22">
            <a:extLst>
              <a:ext uri="{FF2B5EF4-FFF2-40B4-BE49-F238E27FC236}">
                <a16:creationId xmlns:a16="http://schemas.microsoft.com/office/drawing/2014/main" id="{2E07ADE6-3276-7049-824E-F6B5F489E613}"/>
              </a:ext>
            </a:extLst>
          </p:cNvPr>
          <p:cNvSpPr>
            <a:spLocks noGrp="1"/>
          </p:cNvSpPr>
          <p:nvPr>
            <p:ph type="body" sz="quarter" idx="27" hasCustomPrompt="1"/>
          </p:nvPr>
        </p:nvSpPr>
        <p:spPr>
          <a:xfrm>
            <a:off x="11383348" y="162898"/>
            <a:ext cx="625152" cy="236094"/>
          </a:xfrm>
          <a:prstGeom prst="rect">
            <a:avLst/>
          </a:prstGeom>
        </p:spPr>
        <p:txBody>
          <a:bodyPr>
            <a:noAutofit/>
          </a:bodyPr>
          <a:lstStyle>
            <a:lvl1pPr marL="0" indent="0" algn="r">
              <a:buNone/>
              <a:defRPr sz="900">
                <a:solidFill>
                  <a:srgbClr val="F37160"/>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27084879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156305"/>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88" r:id="rId3"/>
    <p:sldLayoutId id="2147483687" r:id="rId4"/>
    <p:sldLayoutId id="2147483691" r:id="rId5"/>
    <p:sldLayoutId id="2147483685" r:id="rId6"/>
    <p:sldLayoutId id="2147483689" r:id="rId7"/>
    <p:sldLayoutId id="2147483690" r:id="rId8"/>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EE4D3CCD-707A-2340-B6D2-B2E0E0AE39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F9DD218E-30F3-0944-84C1-6BE64F6AA8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9561B73-B6D8-E94B-A5B6-BC87D39912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94AF58-9D54-CD40-9092-0FA0ED5D93B2}" type="slidenum">
              <a:rPr lang="en-US" smtClean="0"/>
              <a:t>‹Nº›</a:t>
            </a:fld>
            <a:endParaRPr lang="en-US"/>
          </a:p>
        </p:txBody>
      </p:sp>
    </p:spTree>
    <p:extLst>
      <p:ext uri="{BB962C8B-B14F-4D97-AF65-F5344CB8AC3E}">
        <p14:creationId xmlns:p14="http://schemas.microsoft.com/office/powerpoint/2010/main" val="2920069825"/>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D56EF88-05DF-764B-BD5F-DD4F0459F0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870B413-B2C8-AE43-BBD5-B198E04D41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CAF2368-49DF-8D4C-8461-8DCF5F2E94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755BD154-5946-9549-8A62-EB7572C8B4D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989BD1B-EF13-6D49-9D60-44ED0DF65B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28E76F-097E-5242-BB82-DC6A1E996160}" type="slidenum">
              <a:rPr lang="en-US" smtClean="0"/>
              <a:t>‹Nº›</a:t>
            </a:fld>
            <a:endParaRPr lang="en-US"/>
          </a:p>
        </p:txBody>
      </p:sp>
    </p:spTree>
    <p:extLst>
      <p:ext uri="{BB962C8B-B14F-4D97-AF65-F5344CB8AC3E}">
        <p14:creationId xmlns:p14="http://schemas.microsoft.com/office/powerpoint/2010/main" val="1116167242"/>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3.em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ww.c40knowledgehub.org/s/article/Barcelona-s-Climate-Action-Plan-2018-2030?language=en_US" TargetMode="Externa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hyperlink" Target="https://cdn.locomotive.works/sites/5ab410c8a2f42204838f797e/content_entry5c8ab5851647e100801756a3/5e5e3f71469c8b00a735fbac/files/Climate_Action_Plan_web.pdf?1583234929" TargetMode="External"/><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11.xml"/><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hyperlink" Target="https://www.c40knowledgehub.org/s/article/City-CAP-Monitoring-Evaluating-and-Reporting-MER-Guidance"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13.xml"/><Relationship Id="rId5" Type="http://schemas.openxmlformats.org/officeDocument/2006/relationships/hyperlink" Target="https://www.c40knowledgehub.org/s/article/City-CAP-Monitoring-Evaluating-and-Reporting-MER-Guidance" TargetMode="Externa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18.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svg"/><Relationship Id="rId9" Type="http://schemas.openxmlformats.org/officeDocument/2006/relationships/hyperlink" Target="https://sustainable.dc.gov/" TargetMode="External"/></Relationships>
</file>

<file path=ppt/slides/_rels/slide27.xml.rels><?xml version="1.0" encoding="UTF-8" standalone="yes"?>
<Relationships xmlns="http://schemas.openxmlformats.org/package/2006/relationships"><Relationship Id="rId8" Type="http://schemas.openxmlformats.org/officeDocument/2006/relationships/image" Target="../media/image41.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22.xml"/><Relationship Id="rId6" Type="http://schemas.openxmlformats.org/officeDocument/2006/relationships/image" Target="../media/image40.svg"/><Relationship Id="rId5" Type="http://schemas.openxmlformats.org/officeDocument/2006/relationships/image" Target="../media/image35.png"/><Relationship Id="rId4" Type="http://schemas.openxmlformats.org/officeDocument/2006/relationships/image" Target="../media/image39.svg"/><Relationship Id="rId9" Type="http://schemas.openxmlformats.org/officeDocument/2006/relationships/hyperlink" Target="https://www.c40knowledgehub.org/s/article/Barcelona-s-Climate-Action-Plan-2018-2030?language=en_US"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8" Type="http://schemas.openxmlformats.org/officeDocument/2006/relationships/image" Target="../media/image41.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19.xml"/><Relationship Id="rId6" Type="http://schemas.openxmlformats.org/officeDocument/2006/relationships/image" Target="../media/image40.svg"/><Relationship Id="rId5" Type="http://schemas.openxmlformats.org/officeDocument/2006/relationships/image" Target="../media/image35.png"/><Relationship Id="rId4" Type="http://schemas.openxmlformats.org/officeDocument/2006/relationships/image" Target="../media/image39.svg"/><Relationship Id="rId9" Type="http://schemas.openxmlformats.org/officeDocument/2006/relationships/hyperlink" Target="https://c40.my.salesforce.com/sfc/p/#36000001Enhz/a/1Q000000MpLD/WFMffl4QGu5znTk1ngLCeB3e7nHHsGd8iS4lo.lJj9k"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image" Target="../media/image41.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17.xml"/><Relationship Id="rId6" Type="http://schemas.openxmlformats.org/officeDocument/2006/relationships/image" Target="../media/image40.svg"/><Relationship Id="rId5" Type="http://schemas.openxmlformats.org/officeDocument/2006/relationships/image" Target="../media/image35.png"/><Relationship Id="rId4" Type="http://schemas.openxmlformats.org/officeDocument/2006/relationships/image" Target="../media/image39.svg"/><Relationship Id="rId9" Type="http://schemas.openxmlformats.org/officeDocument/2006/relationships/hyperlink" Target="http://carbonneutralcities.org/wp-content/uploads/2019/06/Carbon_neutral_Helsinki_Action_Plan_1503019_EN.pdf" TargetMode="External"/></Relationships>
</file>

<file path=ppt/slides/_rels/slide31.xml.rels><?xml version="1.0" encoding="UTF-8" standalone="yes"?>
<Relationships xmlns="http://schemas.openxmlformats.org/package/2006/relationships"><Relationship Id="rId8" Type="http://schemas.openxmlformats.org/officeDocument/2006/relationships/image" Target="../media/image41.svg"/><Relationship Id="rId3" Type="http://schemas.openxmlformats.org/officeDocument/2006/relationships/image" Target="../media/image39.svg"/><Relationship Id="rId7" Type="http://schemas.openxmlformats.org/officeDocument/2006/relationships/image" Target="../media/image37.png"/><Relationship Id="rId2" Type="http://schemas.openxmlformats.org/officeDocument/2006/relationships/image" Target="../media/image33.png"/><Relationship Id="rId1" Type="http://schemas.openxmlformats.org/officeDocument/2006/relationships/slideLayout" Target="../slideLayouts/slideLayout21.xml"/><Relationship Id="rId6" Type="http://schemas.openxmlformats.org/officeDocument/2006/relationships/hyperlink" Target="https://www.c40knowledgehub.org/s/article/Climate-Change-Mitigation-Strategy-to-2050-Melbourne-Together-for-1-5-C?language=en_US" TargetMode="External"/><Relationship Id="rId5" Type="http://schemas.openxmlformats.org/officeDocument/2006/relationships/image" Target="../media/image40.svg"/><Relationship Id="rId4" Type="http://schemas.openxmlformats.org/officeDocument/2006/relationships/image" Target="../media/image35.png"/></Relationships>
</file>

<file path=ppt/slides/_rels/slide32.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3.png"/><Relationship Id="rId7" Type="http://schemas.openxmlformats.org/officeDocument/2006/relationships/hyperlink" Target="http://189.240.89.10/PACCM/pub/" TargetMode="External"/><Relationship Id="rId2" Type="http://schemas.openxmlformats.org/officeDocument/2006/relationships/notesSlide" Target="../notesSlides/notesSlide21.xml"/><Relationship Id="rId1" Type="http://schemas.openxmlformats.org/officeDocument/2006/relationships/slideLayout" Target="../slideLayouts/slideLayout21.xml"/><Relationship Id="rId6" Type="http://schemas.openxmlformats.org/officeDocument/2006/relationships/image" Target="../media/image40.svg"/><Relationship Id="rId5" Type="http://schemas.openxmlformats.org/officeDocument/2006/relationships/image" Target="../media/image35.png"/><Relationship Id="rId4" Type="http://schemas.openxmlformats.org/officeDocument/2006/relationships/image" Target="../media/image39.svg"/><Relationship Id="rId9" Type="http://schemas.openxmlformats.org/officeDocument/2006/relationships/image" Target="../media/image41.svg"/></Relationships>
</file>

<file path=ppt/slides/_rels/slide3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3" Type="http://schemas.openxmlformats.org/officeDocument/2006/relationships/hyperlink" Target="https://www.wwf.org.co/" TargetMode="External"/><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3" Type="http://schemas.openxmlformats.org/officeDocument/2006/relationships/hyperlink" Target="https://www.barcelona.cat/barcelonasostenible/ca" TargetMode="External"/><Relationship Id="rId7" Type="http://schemas.openxmlformats.org/officeDocument/2006/relationships/hyperlink" Target="https://pittsburghpa.gov/equityindicators/index.html" TargetMode="External"/><Relationship Id="rId2" Type="http://schemas.openxmlformats.org/officeDocument/2006/relationships/notesSlide" Target="../notesSlides/notesSlide24.xml"/><Relationship Id="rId1" Type="http://schemas.openxmlformats.org/officeDocument/2006/relationships/slideLayout" Target="../slideLayouts/slideLayout21.xml"/><Relationship Id="rId6" Type="http://schemas.openxmlformats.org/officeDocument/2006/relationships/hyperlink" Target="https://www.barcelona.cat/barcelona-pel-clima/ca/barcelona-respon/seguiment-de-les-mesures-fer-front-lemergencia-climatica" TargetMode="External"/><Relationship Id="rId5" Type="http://schemas.openxmlformats.org/officeDocument/2006/relationships/hyperlink" Target="https://www.barcelona.cat/barcelona-pel-clima/sites/default/files/documents/climate_plan_maig.pdf" TargetMode="External"/><Relationship Id="rId4" Type="http://schemas.openxmlformats.org/officeDocument/2006/relationships/hyperlink" Target="https://www.barcelona.cat/barcelona-pel-clima/en/citziens-respond/climate-projects/city-residents-climate-projects"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www.paris.fr/pages/paris-pour-le-climat-2148#bleu-climat" TargetMode="External"/><Relationship Id="rId2" Type="http://schemas.openxmlformats.org/officeDocument/2006/relationships/hyperlink" Target="https://www.c40knowledgehub.org/s/article/Inclusive-climate-action-in-practice-How-to-jointly-tackle-climate-change-and-inequality?language=en_US" TargetMode="External"/><Relationship Id="rId1" Type="http://schemas.openxmlformats.org/officeDocument/2006/relationships/slideLayout" Target="../slideLayouts/slideLayout21.xml"/><Relationship Id="rId5" Type="http://schemas.openxmlformats.org/officeDocument/2006/relationships/hyperlink" Target="https://participario-pcrj.hub.arcgis.com" TargetMode="External"/><Relationship Id="rId4" Type="http://schemas.openxmlformats.org/officeDocument/2006/relationships/hyperlink" Target="https://siurb.rio/portal/sharing/rest/oauth2/authorize?client_id=arcgisonline&amp;display=default&amp;response_type=token&amp;state=%7B%22returnUrl%22%3A%22http%3A%2F%2Fsiurb.rio%2Fportal%2Fapps%2FMapSeries%2Findex.html%3Fappid%3D13227805668a45758c19ad6a6187dafe%22%2C%22useLandingPage%22%3Afalse%7D&amp;expiration=20160&amp;locale=en-gb&amp;redirect_uri=https%3A%2F%2Fsiurb.rio%2Fportal%2Fhome%2Faccountswitcher-callback.html&amp;force_login=false&amp;hideCancel=true&amp;showSignupOption=true" TargetMode="External"/></Relationships>
</file>

<file path=ppt/slides/_rels/slide37.xml.rels><?xml version="1.0" encoding="UTF-8" standalone="yes"?>
<Relationships xmlns="http://schemas.openxmlformats.org/package/2006/relationships"><Relationship Id="rId2" Type="http://schemas.openxmlformats.org/officeDocument/2006/relationships/hyperlink" Target="https://www.c40knowledgehub.org/s/article/Amsterdam-s-City-Doughnut-as-a-tool-for-meeting-circular-ambitions-following-COVID-19?language=en_US" TargetMode="External"/><Relationship Id="rId1" Type="http://schemas.openxmlformats.org/officeDocument/2006/relationships/slideLayout" Target="../slideLayouts/slideLayout21.xml"/></Relationships>
</file>

<file path=ppt/slides/_rels/slide38.xml.rels><?xml version="1.0" encoding="UTF-8" standalone="yes"?>
<Relationships xmlns="http://schemas.openxmlformats.org/package/2006/relationships"><Relationship Id="rId3" Type="http://schemas.openxmlformats.org/officeDocument/2006/relationships/hyperlink" Target="https://cdn.locomotive.works/sites/5ab410c8a2f42204838f797e/content_entry5ab410faa2f42204838f7990/5ad0aec374c4837e195d048d/files/Stockholm_Climte_Action_Plan.pdf?1527594341" TargetMode="External"/><Relationship Id="rId2" Type="http://schemas.openxmlformats.org/officeDocument/2006/relationships/notesSlide" Target="../notesSlides/notesSlide25.xml"/><Relationship Id="rId1" Type="http://schemas.openxmlformats.org/officeDocument/2006/relationships/slideLayout" Target="../slideLayouts/slideLayout21.xml"/><Relationship Id="rId5" Type="http://schemas.openxmlformats.org/officeDocument/2006/relationships/hyperlink" Target="https://energia.barcelona/es/balance-de-la-energia" TargetMode="External"/><Relationship Id="rId4" Type="http://schemas.openxmlformats.org/officeDocument/2006/relationships/hyperlink" Target="https://www.kcca.go.ug/uDocs/Kampala-Climate-Change-Action.pdf"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s://www.c40.org/case_studies/data-gathering-of-dockless-transport-use-in-mexico-city" TargetMode="External"/><Relationship Id="rId2" Type="http://schemas.openxmlformats.org/officeDocument/2006/relationships/notesSlide" Target="../notesSlides/notesSlide26.xml"/><Relationship Id="rId1" Type="http://schemas.openxmlformats.org/officeDocument/2006/relationships/slideLayout" Target="../slideLayouts/slideLayout21.xml"/><Relationship Id="rId5" Type="http://schemas.openxmlformats.org/officeDocument/2006/relationships/hyperlink" Target="https://www.c40knowledgehub.org/s/article/Los-Angeles-Green-New-Deal?language=en_US" TargetMode="External"/><Relationship Id="rId4" Type="http://schemas.openxmlformats.org/officeDocument/2006/relationships/hyperlink" Target="https://www.c40knowledgehub.org/s/article/Measuring-Green-Jobs-Six-city-case-studies?language=en_US"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hyperlink" Target="https://www.c40knowledgehub.org/s/article/Portland-Climate-Action-Plan-2015-Local-strategies-to-address-climate-change?language=en_US" TargetMode="External"/><Relationship Id="rId2" Type="http://schemas.openxmlformats.org/officeDocument/2006/relationships/notesSlide" Target="../notesSlides/notesSlide27.xml"/><Relationship Id="rId1" Type="http://schemas.openxmlformats.org/officeDocument/2006/relationships/slideLayout" Target="../slideLayouts/slideLayout21.xml"/><Relationship Id="rId4" Type="http://schemas.openxmlformats.org/officeDocument/2006/relationships/image" Target="../media/image44.png"/></Relationships>
</file>

<file path=ppt/slides/_rels/slide41.xml.rels><?xml version="1.0" encoding="UTF-8" standalone="yes"?>
<Relationships xmlns="http://schemas.openxmlformats.org/package/2006/relationships"><Relationship Id="rId3" Type="http://schemas.openxmlformats.org/officeDocument/2006/relationships/hyperlink" Target="http://www.durban.gov.za/City_Services/development_planning_management/environmental_planning_climate_protection/CAP/Documents/Durban%20CAP.pdf" TargetMode="External"/><Relationship Id="rId2" Type="http://schemas.openxmlformats.org/officeDocument/2006/relationships/notesSlide" Target="../notesSlides/notesSlide28.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thenaturalstep.org/approach/"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hyperlink" Target="https://www.c40knowledgehub.org/s/article/Climate-Change-Mitigation-Strategy-to-2050-Melbourne-Together-for-1-5-C?language=en_U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hyperlink" Target="https://www.c40knowledgehub.org/s/article/Los-Angeles-Green-New-Deal?language=en_US" TargetMode="Externa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89585BF-26B2-0149-ADC8-8386965F1C25}"/>
              </a:ext>
            </a:extLst>
          </p:cNvPr>
          <p:cNvPicPr>
            <a:picLocks noChangeAspect="1"/>
          </p:cNvPicPr>
          <p:nvPr/>
        </p:nvPicPr>
        <p:blipFill>
          <a:blip r:embed="rId3"/>
          <a:stretch>
            <a:fillRect/>
          </a:stretch>
        </p:blipFill>
        <p:spPr>
          <a:xfrm>
            <a:off x="432798" y="117979"/>
            <a:ext cx="2989344" cy="987551"/>
          </a:xfrm>
          <a:prstGeom prst="rect">
            <a:avLst/>
          </a:prstGeom>
        </p:spPr>
      </p:pic>
      <p:sp>
        <p:nvSpPr>
          <p:cNvPr id="8" name="TextBox 7">
            <a:extLst>
              <a:ext uri="{FF2B5EF4-FFF2-40B4-BE49-F238E27FC236}">
                <a16:creationId xmlns:a16="http://schemas.microsoft.com/office/drawing/2014/main" id="{148C3FD9-AB26-804E-A00A-A944CF6C676C}"/>
              </a:ext>
            </a:extLst>
          </p:cNvPr>
          <p:cNvSpPr txBox="1"/>
          <p:nvPr/>
        </p:nvSpPr>
        <p:spPr>
          <a:xfrm>
            <a:off x="461826" y="1091016"/>
            <a:ext cx="5037666" cy="2062103"/>
          </a:xfrm>
          <a:prstGeom prst="rect">
            <a:avLst/>
          </a:prstGeom>
          <a:noFill/>
        </p:spPr>
        <p:txBody>
          <a:bodyPr wrap="square" rtlCol="0">
            <a:spAutoFit/>
          </a:bodyPr>
          <a:lstStyle/>
          <a:p>
            <a:r>
              <a:rPr lang="en-GB" sz="3200" dirty="0">
                <a:latin typeface="Franklin Gothic Medium" panose="020B0603020102020204" pitchFamily="34" charset="0"/>
              </a:rPr>
              <a:t>MONITORING, EVALUATION AND REPORTING (MER) FOR CLIMATE ACTION PLANNING </a:t>
            </a:r>
            <a:endParaRPr lang="en-GB" sz="3200" b="1" dirty="0">
              <a:solidFill>
                <a:srgbClr val="282829"/>
              </a:solidFill>
              <a:latin typeface="Franklin Gothic Medium" panose="020B0603020102020204" pitchFamily="34" charset="0"/>
            </a:endParaRPr>
          </a:p>
        </p:txBody>
      </p:sp>
      <p:sp>
        <p:nvSpPr>
          <p:cNvPr id="18" name="Freeform 17">
            <a:extLst>
              <a:ext uri="{FF2B5EF4-FFF2-40B4-BE49-F238E27FC236}">
                <a16:creationId xmlns:a16="http://schemas.microsoft.com/office/drawing/2014/main" id="{94E4B56D-CF9B-B648-9D18-D4B54748623D}"/>
              </a:ext>
            </a:extLst>
          </p:cNvPr>
          <p:cNvSpPr/>
          <p:nvPr/>
        </p:nvSpPr>
        <p:spPr>
          <a:xfrm>
            <a:off x="4416552" y="-9144"/>
            <a:ext cx="7781544" cy="6876288"/>
          </a:xfrm>
          <a:custGeom>
            <a:avLst/>
            <a:gdLst>
              <a:gd name="connsiteX0" fmla="*/ 7772400 w 7781544"/>
              <a:gd name="connsiteY0" fmla="*/ 0 h 6876288"/>
              <a:gd name="connsiteX1" fmla="*/ 4919472 w 7781544"/>
              <a:gd name="connsiteY1" fmla="*/ 0 h 6876288"/>
              <a:gd name="connsiteX2" fmla="*/ 0 w 7781544"/>
              <a:gd name="connsiteY2" fmla="*/ 6876288 h 6876288"/>
              <a:gd name="connsiteX3" fmla="*/ 7781544 w 7781544"/>
              <a:gd name="connsiteY3" fmla="*/ 6876288 h 6876288"/>
              <a:gd name="connsiteX4" fmla="*/ 7772400 w 7781544"/>
              <a:gd name="connsiteY4" fmla="*/ 0 h 6876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81544" h="6876288">
                <a:moveTo>
                  <a:pt x="7772400" y="0"/>
                </a:moveTo>
                <a:lnTo>
                  <a:pt x="4919472" y="0"/>
                </a:lnTo>
                <a:lnTo>
                  <a:pt x="0" y="6876288"/>
                </a:lnTo>
                <a:lnTo>
                  <a:pt x="7781544" y="6876288"/>
                </a:lnTo>
                <a:lnTo>
                  <a:pt x="7772400" y="0"/>
                </a:lnTo>
                <a:close/>
              </a:path>
            </a:pathLst>
          </a:cu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ight Triangle 20">
            <a:extLst>
              <a:ext uri="{FF2B5EF4-FFF2-40B4-BE49-F238E27FC236}">
                <a16:creationId xmlns:a16="http://schemas.microsoft.com/office/drawing/2014/main" id="{A3D629D1-FBC8-3E4A-BB22-4EA27C62C131}"/>
              </a:ext>
            </a:extLst>
          </p:cNvPr>
          <p:cNvSpPr/>
          <p:nvPr/>
        </p:nvSpPr>
        <p:spPr>
          <a:xfrm>
            <a:off x="0" y="3906560"/>
            <a:ext cx="4410456" cy="2960584"/>
          </a:xfrm>
          <a:prstGeom prst="rtTriangle">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18">
            <a:extLst>
              <a:ext uri="{FF2B5EF4-FFF2-40B4-BE49-F238E27FC236}">
                <a16:creationId xmlns:a16="http://schemas.microsoft.com/office/drawing/2014/main" id="{DC597BFC-EE4B-C749-BEBD-5ACCD03DBED1}"/>
              </a:ext>
            </a:extLst>
          </p:cNvPr>
          <p:cNvSpPr/>
          <p:nvPr/>
        </p:nvSpPr>
        <p:spPr>
          <a:xfrm>
            <a:off x="6473952" y="-9144"/>
            <a:ext cx="5718048" cy="5751576"/>
          </a:xfrm>
          <a:custGeom>
            <a:avLst/>
            <a:gdLst>
              <a:gd name="connsiteX0" fmla="*/ 0 w 5751576"/>
              <a:gd name="connsiteY0" fmla="*/ 0 h 5751576"/>
              <a:gd name="connsiteX1" fmla="*/ 5751576 w 5751576"/>
              <a:gd name="connsiteY1" fmla="*/ 5751576 h 5751576"/>
              <a:gd name="connsiteX2" fmla="*/ 5751576 w 5751576"/>
              <a:gd name="connsiteY2" fmla="*/ 9144 h 5751576"/>
              <a:gd name="connsiteX3" fmla="*/ 0 w 5751576"/>
              <a:gd name="connsiteY3" fmla="*/ 0 h 5751576"/>
            </a:gdLst>
            <a:ahLst/>
            <a:cxnLst>
              <a:cxn ang="0">
                <a:pos x="connsiteX0" y="connsiteY0"/>
              </a:cxn>
              <a:cxn ang="0">
                <a:pos x="connsiteX1" y="connsiteY1"/>
              </a:cxn>
              <a:cxn ang="0">
                <a:pos x="connsiteX2" y="connsiteY2"/>
              </a:cxn>
              <a:cxn ang="0">
                <a:pos x="connsiteX3" y="connsiteY3"/>
              </a:cxn>
            </a:cxnLst>
            <a:rect l="l" t="t" r="r" b="b"/>
            <a:pathLst>
              <a:path w="5751576" h="5751576">
                <a:moveTo>
                  <a:pt x="0" y="0"/>
                </a:moveTo>
                <a:lnTo>
                  <a:pt x="5751576" y="5751576"/>
                </a:lnTo>
                <a:lnTo>
                  <a:pt x="5751576" y="9144"/>
                </a:lnTo>
                <a:lnTo>
                  <a:pt x="0" y="0"/>
                </a:lnTo>
                <a:close/>
              </a:path>
            </a:pathLst>
          </a:custGeom>
          <a:solidFill>
            <a:srgbClr val="09CF62">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Box 119">
            <a:extLst>
              <a:ext uri="{FF2B5EF4-FFF2-40B4-BE49-F238E27FC236}">
                <a16:creationId xmlns:a16="http://schemas.microsoft.com/office/drawing/2014/main" id="{5307E74C-9384-5540-BD82-5C4B84616283}"/>
              </a:ext>
            </a:extLst>
          </p:cNvPr>
          <p:cNvSpPr txBox="1"/>
          <p:nvPr/>
        </p:nvSpPr>
        <p:spPr>
          <a:xfrm>
            <a:off x="439030" y="3535019"/>
            <a:ext cx="1488440" cy="33972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1745"/>
              </a:spcAft>
            </a:pPr>
            <a:r>
              <a:rPr lang="en-US" sz="1600" spc="-40" dirty="0">
                <a:solidFill>
                  <a:srgbClr val="002060"/>
                </a:solidFill>
                <a:effectLst/>
                <a:latin typeface="Franklin Gothic Book" panose="020B0503020102020204" pitchFamily="34" charset="0"/>
                <a:ea typeface="Calibri" panose="020F0502020204030204" pitchFamily="34" charset="0"/>
                <a:cs typeface="Franklin Gothic Demi" panose="020B0603020102020204" pitchFamily="34" charset="0"/>
              </a:rPr>
              <a:t>Supported by:</a:t>
            </a:r>
            <a:endParaRPr lang="en-GB" sz="1200" dirty="0">
              <a:solidFill>
                <a:srgbClr val="000000"/>
              </a:solidFill>
              <a:effectLst/>
              <a:latin typeface="Franklin Gothic Demi" panose="020B0603020102020204" pitchFamily="34" charset="0"/>
              <a:ea typeface="Calibri" panose="020F0502020204030204" pitchFamily="34" charset="0"/>
              <a:cs typeface="Franklin Gothic Demi" panose="020B0603020102020204" pitchFamily="34" charset="0"/>
            </a:endParaRPr>
          </a:p>
        </p:txBody>
      </p:sp>
      <p:pic>
        <p:nvPicPr>
          <p:cNvPr id="11" name="Picture 10">
            <a:extLst>
              <a:ext uri="{FF2B5EF4-FFF2-40B4-BE49-F238E27FC236}">
                <a16:creationId xmlns:a16="http://schemas.microsoft.com/office/drawing/2014/main" id="{28801D82-355E-8841-AF27-C9CC68C70974}"/>
              </a:ext>
            </a:extLst>
          </p:cNvPr>
          <p:cNvPicPr/>
          <p:nvPr/>
        </p:nvPicPr>
        <p:blipFill>
          <a:blip r:embed="rId5">
            <a:extLst>
              <a:ext uri="{28A0092B-C50C-407E-A947-70E740481C1C}">
                <a14:useLocalDpi xmlns:a14="http://schemas.microsoft.com/office/drawing/2010/main" val="0"/>
              </a:ext>
            </a:extLst>
          </a:blip>
          <a:stretch>
            <a:fillRect/>
          </a:stretch>
        </p:blipFill>
        <p:spPr>
          <a:xfrm>
            <a:off x="554142" y="3966894"/>
            <a:ext cx="2455545" cy="286385"/>
          </a:xfrm>
          <a:prstGeom prst="rect">
            <a:avLst/>
          </a:prstGeom>
        </p:spPr>
      </p:pic>
      <p:sp>
        <p:nvSpPr>
          <p:cNvPr id="2" name="TextBox 1">
            <a:extLst>
              <a:ext uri="{FF2B5EF4-FFF2-40B4-BE49-F238E27FC236}">
                <a16:creationId xmlns:a16="http://schemas.microsoft.com/office/drawing/2014/main" id="{897C9C8E-3A9F-DA40-8E7F-0DF444DAAC57}"/>
              </a:ext>
            </a:extLst>
          </p:cNvPr>
          <p:cNvSpPr txBox="1"/>
          <p:nvPr/>
        </p:nvSpPr>
        <p:spPr>
          <a:xfrm>
            <a:off x="432084" y="3133871"/>
            <a:ext cx="3010007" cy="400110"/>
          </a:xfrm>
          <a:prstGeom prst="rect">
            <a:avLst/>
          </a:prstGeom>
          <a:noFill/>
        </p:spPr>
        <p:txBody>
          <a:bodyPr wrap="square" rtlCol="0">
            <a:spAutoFit/>
          </a:bodyPr>
          <a:lstStyle/>
          <a:p>
            <a:r>
              <a:rPr lang="en-US" dirty="0">
                <a:solidFill>
                  <a:srgbClr val="09CF62"/>
                </a:solidFill>
                <a:latin typeface="Franklin Gothic Medium" panose="020B0603020102020204" pitchFamily="34" charset="0"/>
              </a:rPr>
              <a:t>Summary &amp; </a:t>
            </a:r>
            <a:r>
              <a:rPr lang="en-US" sz="2000" dirty="0">
                <a:solidFill>
                  <a:srgbClr val="09CF62"/>
                </a:solidFill>
                <a:latin typeface="Franklin Gothic Medium" panose="020B0603020102020204" pitchFamily="34" charset="0"/>
              </a:rPr>
              <a:t>Introduction</a:t>
            </a:r>
            <a:endParaRPr lang="en-US" dirty="0">
              <a:solidFill>
                <a:srgbClr val="09CF62"/>
              </a:solidFill>
              <a:latin typeface="Franklin Gothic Medium" panose="020B0603020102020204" pitchFamily="34" charset="0"/>
            </a:endParaRPr>
          </a:p>
        </p:txBody>
      </p:sp>
    </p:spTree>
    <p:extLst>
      <p:ext uri="{BB962C8B-B14F-4D97-AF65-F5344CB8AC3E}">
        <p14:creationId xmlns:p14="http://schemas.microsoft.com/office/powerpoint/2010/main" val="18452311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BFD415-1FAE-684B-BE42-7A61DF6C2036}"/>
              </a:ext>
            </a:extLst>
          </p:cNvPr>
          <p:cNvSpPr>
            <a:spLocks noGrp="1"/>
          </p:cNvSpPr>
          <p:nvPr>
            <p:ph type="ctrTitle"/>
          </p:nvPr>
        </p:nvSpPr>
        <p:spPr>
          <a:xfrm>
            <a:off x="416082" y="242576"/>
            <a:ext cx="4687479" cy="621170"/>
          </a:xfrm>
        </p:spPr>
        <p:txBody>
          <a:bodyPr anchor="t"/>
          <a:lstStyle/>
          <a:p>
            <a:r>
              <a:rPr lang="en-GB" dirty="0"/>
              <a:t>Los Angeles</a:t>
            </a:r>
          </a:p>
        </p:txBody>
      </p:sp>
      <p:sp>
        <p:nvSpPr>
          <p:cNvPr id="7" name="Marcador de posición de imagen 6">
            <a:extLst>
              <a:ext uri="{FF2B5EF4-FFF2-40B4-BE49-F238E27FC236}">
                <a16:creationId xmlns:a16="http://schemas.microsoft.com/office/drawing/2014/main" id="{A588F3C3-B592-4948-A710-5D79EF556635}"/>
              </a:ext>
            </a:extLst>
          </p:cNvPr>
          <p:cNvSpPr>
            <a:spLocks noGrp="1"/>
          </p:cNvSpPr>
          <p:nvPr>
            <p:ph type="pic" sz="quarter" idx="18"/>
          </p:nvPr>
        </p:nvSpPr>
        <p:spPr>
          <a:xfrm>
            <a:off x="9419771" y="6581196"/>
            <a:ext cx="2772228" cy="296205"/>
          </a:xfrm>
        </p:spPr>
      </p:sp>
      <p:sp>
        <p:nvSpPr>
          <p:cNvPr id="9" name="Marcador de posición de imagen 8">
            <a:extLst>
              <a:ext uri="{FF2B5EF4-FFF2-40B4-BE49-F238E27FC236}">
                <a16:creationId xmlns:a16="http://schemas.microsoft.com/office/drawing/2014/main" id="{4EE081A7-BD76-E448-A484-9C07C69E7D46}"/>
              </a:ext>
            </a:extLst>
          </p:cNvPr>
          <p:cNvSpPr>
            <a:spLocks noGrp="1"/>
          </p:cNvSpPr>
          <p:nvPr>
            <p:ph type="pic" sz="quarter" idx="20"/>
          </p:nvPr>
        </p:nvSpPr>
        <p:spPr/>
      </p:sp>
      <p:sp>
        <p:nvSpPr>
          <p:cNvPr id="10" name="Marcador de texto 9">
            <a:extLst>
              <a:ext uri="{FF2B5EF4-FFF2-40B4-BE49-F238E27FC236}">
                <a16:creationId xmlns:a16="http://schemas.microsoft.com/office/drawing/2014/main" id="{10A629F2-81F1-B640-80DB-07322E23E1C4}"/>
              </a:ext>
            </a:extLst>
          </p:cNvPr>
          <p:cNvSpPr>
            <a:spLocks noGrp="1"/>
          </p:cNvSpPr>
          <p:nvPr>
            <p:ph type="body" sz="quarter" idx="21"/>
          </p:nvPr>
        </p:nvSpPr>
        <p:spPr/>
        <p:txBody>
          <a:bodyPr/>
          <a:lstStyle/>
          <a:p>
            <a:r>
              <a:rPr lang="es-ES_tradnl" dirty="0"/>
              <a:t>10</a:t>
            </a:r>
          </a:p>
        </p:txBody>
      </p:sp>
      <p:sp>
        <p:nvSpPr>
          <p:cNvPr id="5" name="Subtítulo 4">
            <a:extLst>
              <a:ext uri="{FF2B5EF4-FFF2-40B4-BE49-F238E27FC236}">
                <a16:creationId xmlns:a16="http://schemas.microsoft.com/office/drawing/2014/main" id="{0C0E043C-8A45-3A44-9E5D-428573027665}"/>
              </a:ext>
            </a:extLst>
          </p:cNvPr>
          <p:cNvSpPr>
            <a:spLocks noGrp="1"/>
          </p:cNvSpPr>
          <p:nvPr>
            <p:ph type="subTitle" idx="1"/>
          </p:nvPr>
        </p:nvSpPr>
        <p:spPr>
          <a:xfrm>
            <a:off x="416082" y="1013039"/>
            <a:ext cx="4905218" cy="396661"/>
          </a:xfrm>
        </p:spPr>
        <p:txBody>
          <a:bodyPr>
            <a:normAutofit/>
          </a:bodyPr>
          <a:lstStyle/>
          <a:p>
            <a:r>
              <a:rPr lang="es-US" sz="1800" dirty="0">
                <a:solidFill>
                  <a:schemeClr val="bg2">
                    <a:lumMod val="25000"/>
                  </a:schemeClr>
                </a:solidFill>
              </a:rPr>
              <a:t>Chapter Layout for L.A.’s Green New Deal</a:t>
            </a:r>
            <a:endParaRPr lang="es-ES_tradnl" sz="1800" dirty="0">
              <a:solidFill>
                <a:schemeClr val="bg2">
                  <a:lumMod val="25000"/>
                </a:schemeClr>
              </a:solidFill>
            </a:endParaRPr>
          </a:p>
        </p:txBody>
      </p:sp>
      <p:pic>
        <p:nvPicPr>
          <p:cNvPr id="14" name="Imagen 13">
            <a:extLst>
              <a:ext uri="{FF2B5EF4-FFF2-40B4-BE49-F238E27FC236}">
                <a16:creationId xmlns:a16="http://schemas.microsoft.com/office/drawing/2014/main" id="{9527E90B-5C1B-534F-9932-7C70B6D0433E}"/>
              </a:ext>
            </a:extLst>
          </p:cNvPr>
          <p:cNvPicPr>
            <a:picLocks noChangeAspect="1"/>
          </p:cNvPicPr>
          <p:nvPr/>
        </p:nvPicPr>
        <p:blipFill>
          <a:blip r:embed="rId2"/>
          <a:stretch>
            <a:fillRect/>
          </a:stretch>
        </p:blipFill>
        <p:spPr>
          <a:xfrm>
            <a:off x="612057" y="1409700"/>
            <a:ext cx="5878623" cy="4979707"/>
          </a:xfrm>
          <a:prstGeom prst="rect">
            <a:avLst/>
          </a:prstGeom>
          <a:ln>
            <a:solidFill>
              <a:schemeClr val="bg2">
                <a:lumMod val="75000"/>
              </a:schemeClr>
            </a:solidFill>
          </a:ln>
        </p:spPr>
      </p:pic>
      <p:pic>
        <p:nvPicPr>
          <p:cNvPr id="15" name="Imagen 14">
            <a:extLst>
              <a:ext uri="{FF2B5EF4-FFF2-40B4-BE49-F238E27FC236}">
                <a16:creationId xmlns:a16="http://schemas.microsoft.com/office/drawing/2014/main" id="{90033C80-3CD4-F943-8D81-9BF3ADAE3142}"/>
              </a:ext>
            </a:extLst>
          </p:cNvPr>
          <p:cNvPicPr>
            <a:picLocks noChangeAspect="1"/>
          </p:cNvPicPr>
          <p:nvPr/>
        </p:nvPicPr>
        <p:blipFill>
          <a:blip r:embed="rId3"/>
          <a:stretch>
            <a:fillRect/>
          </a:stretch>
        </p:blipFill>
        <p:spPr>
          <a:xfrm>
            <a:off x="6129876" y="2430425"/>
            <a:ext cx="5878623" cy="2916288"/>
          </a:xfrm>
          <a:prstGeom prst="rect">
            <a:avLst/>
          </a:prstGeom>
          <a:ln>
            <a:solidFill>
              <a:schemeClr val="bg2">
                <a:lumMod val="75000"/>
              </a:schemeClr>
            </a:solidFill>
          </a:ln>
        </p:spPr>
      </p:pic>
      <p:sp>
        <p:nvSpPr>
          <p:cNvPr id="11" name="Text Placeholder 4">
            <a:extLst>
              <a:ext uri="{FF2B5EF4-FFF2-40B4-BE49-F238E27FC236}">
                <a16:creationId xmlns:a16="http://schemas.microsoft.com/office/drawing/2014/main" id="{6871BB3B-A5A8-8449-9D5F-C730644A9953}"/>
              </a:ext>
            </a:extLst>
          </p:cNvPr>
          <p:cNvSpPr>
            <a:spLocks noGrp="1"/>
          </p:cNvSpPr>
          <p:nvPr>
            <p:ph type="body" sz="quarter" idx="19"/>
          </p:nvPr>
        </p:nvSpPr>
        <p:spPr>
          <a:xfrm>
            <a:off x="9853704" y="6637413"/>
            <a:ext cx="2154795" cy="220587"/>
          </a:xfrm>
        </p:spPr>
        <p:txBody>
          <a:bodyPr/>
          <a:lstStyle/>
          <a:p>
            <a:r>
              <a:rPr lang="en-US" dirty="0"/>
              <a:t>www.c40knowledgehub.org</a:t>
            </a:r>
          </a:p>
        </p:txBody>
      </p:sp>
    </p:spTree>
    <p:extLst>
      <p:ext uri="{BB962C8B-B14F-4D97-AF65-F5344CB8AC3E}">
        <p14:creationId xmlns:p14="http://schemas.microsoft.com/office/powerpoint/2010/main" val="16019381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DF21C-30B5-F54F-B237-C6063EAFFED4}"/>
              </a:ext>
            </a:extLst>
          </p:cNvPr>
          <p:cNvSpPr>
            <a:spLocks noGrp="1"/>
          </p:cNvSpPr>
          <p:nvPr>
            <p:ph type="ctrTitle"/>
          </p:nvPr>
        </p:nvSpPr>
        <p:spPr>
          <a:xfrm>
            <a:off x="421647" y="256568"/>
            <a:ext cx="3323039" cy="666750"/>
          </a:xfrm>
        </p:spPr>
        <p:txBody>
          <a:bodyPr anchor="t"/>
          <a:lstStyle/>
          <a:p>
            <a:r>
              <a:rPr lang="en-US" dirty="0"/>
              <a:t>Barcelona</a:t>
            </a:r>
          </a:p>
        </p:txBody>
      </p:sp>
      <p:sp>
        <p:nvSpPr>
          <p:cNvPr id="16" name="Rectangle 15">
            <a:extLst>
              <a:ext uri="{FF2B5EF4-FFF2-40B4-BE49-F238E27FC236}">
                <a16:creationId xmlns:a16="http://schemas.microsoft.com/office/drawing/2014/main" id="{CA56EA01-80DD-8A40-91AA-8F165F9F73A8}"/>
              </a:ext>
            </a:extLst>
          </p:cNvPr>
          <p:cNvSpPr/>
          <p:nvPr/>
        </p:nvSpPr>
        <p:spPr>
          <a:xfrm>
            <a:off x="9332686" y="6524624"/>
            <a:ext cx="2859314" cy="333376"/>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20">
            <a:extLst>
              <a:ext uri="{FF2B5EF4-FFF2-40B4-BE49-F238E27FC236}">
                <a16:creationId xmlns:a16="http://schemas.microsoft.com/office/drawing/2014/main" id="{346C872E-7CCB-0146-B541-5FD606844661}"/>
              </a:ext>
            </a:extLst>
          </p:cNvPr>
          <p:cNvSpPr txBox="1">
            <a:spLocks/>
          </p:cNvSpPr>
          <p:nvPr/>
        </p:nvSpPr>
        <p:spPr>
          <a:xfrm>
            <a:off x="9026476" y="6582059"/>
            <a:ext cx="3301886" cy="196873"/>
          </a:xfrm>
          <a:prstGeom prst="rect">
            <a:avLst/>
          </a:prstGeom>
        </p:spPr>
        <p:txBody>
          <a:bodyPr>
            <a:noAutofit/>
          </a:bodyPr>
          <a:lstStyle>
            <a:lvl1pPr marL="0" indent="0" algn="r" defTabSz="914400" rtl="0" eaLnBrk="1" latinLnBrk="0" hangingPunct="1">
              <a:lnSpc>
                <a:spcPct val="90000"/>
              </a:lnSpc>
              <a:spcBef>
                <a:spcPts val="1000"/>
              </a:spcBef>
              <a:buFont typeface="Arial" panose="020B0604020202020204" pitchFamily="34" charset="0"/>
              <a:buNone/>
              <a:defRPr sz="900" kern="1200">
                <a:solidFill>
                  <a:schemeClr val="bg1"/>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endParaRPr lang="en-US" dirty="0"/>
          </a:p>
        </p:txBody>
      </p:sp>
      <p:sp>
        <p:nvSpPr>
          <p:cNvPr id="4" name="CuadroTexto 3">
            <a:extLst>
              <a:ext uri="{FF2B5EF4-FFF2-40B4-BE49-F238E27FC236}">
                <a16:creationId xmlns:a16="http://schemas.microsoft.com/office/drawing/2014/main" id="{ABFE5849-E367-074C-B373-02A46C97756C}"/>
              </a:ext>
            </a:extLst>
          </p:cNvPr>
          <p:cNvSpPr txBox="1"/>
          <p:nvPr/>
        </p:nvSpPr>
        <p:spPr>
          <a:xfrm>
            <a:off x="47943" y="6212727"/>
            <a:ext cx="4055919" cy="369332"/>
          </a:xfrm>
          <a:prstGeom prst="rect">
            <a:avLst/>
          </a:prstGeom>
          <a:noFill/>
        </p:spPr>
        <p:txBody>
          <a:bodyPr wrap="none" rtlCol="0">
            <a:spAutoFit/>
          </a:bodyPr>
          <a:lstStyle/>
          <a:p>
            <a:r>
              <a:rPr lang="en-GB" dirty="0">
                <a:hlinkClick r:id="rId2"/>
              </a:rPr>
              <a:t>Barcelona Climate Action Plan 2018-2030</a:t>
            </a:r>
            <a:endParaRPr lang="en-GB" dirty="0"/>
          </a:p>
        </p:txBody>
      </p:sp>
      <p:sp>
        <p:nvSpPr>
          <p:cNvPr id="8" name="Subtítulo 2">
            <a:extLst>
              <a:ext uri="{FF2B5EF4-FFF2-40B4-BE49-F238E27FC236}">
                <a16:creationId xmlns:a16="http://schemas.microsoft.com/office/drawing/2014/main" id="{4A00BBE8-A633-114D-B2BF-D65690EBCC4B}"/>
              </a:ext>
            </a:extLst>
          </p:cNvPr>
          <p:cNvSpPr>
            <a:spLocks noGrp="1"/>
          </p:cNvSpPr>
          <p:nvPr>
            <p:ph type="subTitle" idx="1"/>
          </p:nvPr>
        </p:nvSpPr>
        <p:spPr>
          <a:xfrm>
            <a:off x="127926" y="5078406"/>
            <a:ext cx="6244739" cy="666750"/>
          </a:xfrm>
        </p:spPr>
        <p:txBody>
          <a:bodyPr>
            <a:noAutofit/>
          </a:bodyPr>
          <a:lstStyle/>
          <a:p>
            <a:r>
              <a:rPr lang="en-GB" sz="1600" dirty="0">
                <a:solidFill>
                  <a:schemeClr val="bg2">
                    <a:lumMod val="25000"/>
                  </a:schemeClr>
                </a:solidFill>
              </a:rPr>
              <a:t>Principles behind the plan. Barcelona´s plan is based on 4 strategic lines : mitigation, adaptation &amp; resilience, climate justice and promoting citizen action. </a:t>
            </a:r>
          </a:p>
        </p:txBody>
      </p:sp>
      <p:pic>
        <p:nvPicPr>
          <p:cNvPr id="13" name="Imagen 12">
            <a:extLst>
              <a:ext uri="{FF2B5EF4-FFF2-40B4-BE49-F238E27FC236}">
                <a16:creationId xmlns:a16="http://schemas.microsoft.com/office/drawing/2014/main" id="{30FDB5AF-430A-BB43-85BF-7A85A8BDB65B}"/>
              </a:ext>
            </a:extLst>
          </p:cNvPr>
          <p:cNvPicPr>
            <a:picLocks noChangeAspect="1"/>
          </p:cNvPicPr>
          <p:nvPr/>
        </p:nvPicPr>
        <p:blipFill>
          <a:blip r:embed="rId3"/>
          <a:stretch>
            <a:fillRect/>
          </a:stretch>
        </p:blipFill>
        <p:spPr>
          <a:xfrm>
            <a:off x="282637" y="1202675"/>
            <a:ext cx="5813363" cy="3683000"/>
          </a:xfrm>
          <a:prstGeom prst="rect">
            <a:avLst/>
          </a:prstGeom>
          <a:ln>
            <a:solidFill>
              <a:schemeClr val="bg2">
                <a:lumMod val="75000"/>
              </a:schemeClr>
            </a:solidFill>
          </a:ln>
        </p:spPr>
      </p:pic>
      <p:sp>
        <p:nvSpPr>
          <p:cNvPr id="18" name="Subtítulo 2">
            <a:extLst>
              <a:ext uri="{FF2B5EF4-FFF2-40B4-BE49-F238E27FC236}">
                <a16:creationId xmlns:a16="http://schemas.microsoft.com/office/drawing/2014/main" id="{E5CD9F12-3344-AB44-AF02-7857A3A31B3E}"/>
              </a:ext>
            </a:extLst>
          </p:cNvPr>
          <p:cNvSpPr txBox="1">
            <a:spLocks/>
          </p:cNvSpPr>
          <p:nvPr/>
        </p:nvSpPr>
        <p:spPr>
          <a:xfrm>
            <a:off x="6838204" y="6252251"/>
            <a:ext cx="2708741" cy="333375"/>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500" kern="1200">
                <a:solidFill>
                  <a:schemeClr val="tx1"/>
                </a:solidFill>
                <a:latin typeface="Franklin Gothic Medium" panose="020B0603020102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600" dirty="0">
                <a:solidFill>
                  <a:schemeClr val="bg2">
                    <a:lumMod val="25000"/>
                  </a:schemeClr>
                </a:solidFill>
              </a:rPr>
              <a:t>Strategic goals and targets</a:t>
            </a:r>
          </a:p>
        </p:txBody>
      </p:sp>
      <p:pic>
        <p:nvPicPr>
          <p:cNvPr id="19" name="Imagen 18">
            <a:extLst>
              <a:ext uri="{FF2B5EF4-FFF2-40B4-BE49-F238E27FC236}">
                <a16:creationId xmlns:a16="http://schemas.microsoft.com/office/drawing/2014/main" id="{82CCCB82-4A05-EC4A-8DC3-67DB1E5BECC5}"/>
              </a:ext>
            </a:extLst>
          </p:cNvPr>
          <p:cNvPicPr>
            <a:picLocks noChangeAspect="1"/>
          </p:cNvPicPr>
          <p:nvPr/>
        </p:nvPicPr>
        <p:blipFill>
          <a:blip r:embed="rId4"/>
          <a:stretch>
            <a:fillRect/>
          </a:stretch>
        </p:blipFill>
        <p:spPr>
          <a:xfrm>
            <a:off x="6838204" y="162898"/>
            <a:ext cx="4784376" cy="6105159"/>
          </a:xfrm>
          <a:prstGeom prst="rect">
            <a:avLst/>
          </a:prstGeom>
        </p:spPr>
      </p:pic>
      <p:sp>
        <p:nvSpPr>
          <p:cNvPr id="20" name="Marcador de texto 9">
            <a:extLst>
              <a:ext uri="{FF2B5EF4-FFF2-40B4-BE49-F238E27FC236}">
                <a16:creationId xmlns:a16="http://schemas.microsoft.com/office/drawing/2014/main" id="{9EF2A58D-8BFE-2B4E-AC06-569AFD4D031C}"/>
              </a:ext>
            </a:extLst>
          </p:cNvPr>
          <p:cNvSpPr txBox="1">
            <a:spLocks/>
          </p:cNvSpPr>
          <p:nvPr/>
        </p:nvSpPr>
        <p:spPr>
          <a:xfrm>
            <a:off x="11383348" y="162898"/>
            <a:ext cx="625152" cy="236094"/>
          </a:xfrm>
          <a:prstGeom prst="rect">
            <a:avLst/>
          </a:prstGeom>
        </p:spPr>
        <p:txBody>
          <a:bodyPr>
            <a:noAutofit/>
          </a:bodyPr>
          <a:lstStyle>
            <a:lvl1pPr marL="0" indent="0" algn="r" defTabSz="914400" rtl="0" eaLnBrk="1" latinLnBrk="0" hangingPunct="1">
              <a:lnSpc>
                <a:spcPct val="90000"/>
              </a:lnSpc>
              <a:spcBef>
                <a:spcPts val="1000"/>
              </a:spcBef>
              <a:buFont typeface="Arial" panose="020B0604020202020204" pitchFamily="34" charset="0"/>
              <a:buNone/>
              <a:defRPr sz="900" kern="1200">
                <a:solidFill>
                  <a:schemeClr val="bg1"/>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dirty="0"/>
              <a:t>11</a:t>
            </a:r>
          </a:p>
        </p:txBody>
      </p:sp>
      <p:sp>
        <p:nvSpPr>
          <p:cNvPr id="11" name="Text Placeholder 4">
            <a:extLst>
              <a:ext uri="{FF2B5EF4-FFF2-40B4-BE49-F238E27FC236}">
                <a16:creationId xmlns:a16="http://schemas.microsoft.com/office/drawing/2014/main" id="{F538F602-F8F7-BD4C-965C-159948CBD016}"/>
              </a:ext>
            </a:extLst>
          </p:cNvPr>
          <p:cNvSpPr txBox="1">
            <a:spLocks/>
          </p:cNvSpPr>
          <p:nvPr/>
        </p:nvSpPr>
        <p:spPr>
          <a:xfrm>
            <a:off x="9230392" y="6559637"/>
            <a:ext cx="2276094" cy="258920"/>
          </a:xfrm>
          <a:prstGeom prst="rect">
            <a:avLst/>
          </a:prstGeom>
        </p:spPr>
        <p:txBody>
          <a:bodyPr>
            <a:noAutofit/>
          </a:bodyPr>
          <a:lstStyle>
            <a:lvl1pPr marL="0" indent="0" algn="r" defTabSz="914400" rtl="0" eaLnBrk="1" latinLnBrk="0" hangingPunct="1">
              <a:lnSpc>
                <a:spcPct val="90000"/>
              </a:lnSpc>
              <a:spcBef>
                <a:spcPts val="1000"/>
              </a:spcBef>
              <a:buFont typeface="Arial" panose="020B0604020202020204" pitchFamily="34" charset="0"/>
              <a:buNone/>
              <a:defRPr sz="900" kern="1200">
                <a:solidFill>
                  <a:schemeClr val="bg1"/>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www.c40knowledgehub.org</a:t>
            </a:r>
          </a:p>
        </p:txBody>
      </p:sp>
    </p:spTree>
    <p:extLst>
      <p:ext uri="{BB962C8B-B14F-4D97-AF65-F5344CB8AC3E}">
        <p14:creationId xmlns:p14="http://schemas.microsoft.com/office/powerpoint/2010/main" val="1900689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DF21C-30B5-F54F-B237-C6063EAFFED4}"/>
              </a:ext>
            </a:extLst>
          </p:cNvPr>
          <p:cNvSpPr>
            <a:spLocks noGrp="1"/>
          </p:cNvSpPr>
          <p:nvPr>
            <p:ph type="ctrTitle"/>
          </p:nvPr>
        </p:nvSpPr>
        <p:spPr>
          <a:xfrm>
            <a:off x="420670" y="158750"/>
            <a:ext cx="2990187" cy="666750"/>
          </a:xfrm>
        </p:spPr>
        <p:txBody>
          <a:bodyPr anchor="t"/>
          <a:lstStyle/>
          <a:p>
            <a:r>
              <a:rPr lang="en-US" dirty="0"/>
              <a:t>Barcelona</a:t>
            </a:r>
          </a:p>
        </p:txBody>
      </p:sp>
      <p:sp>
        <p:nvSpPr>
          <p:cNvPr id="16" name="Rectangle 15">
            <a:extLst>
              <a:ext uri="{FF2B5EF4-FFF2-40B4-BE49-F238E27FC236}">
                <a16:creationId xmlns:a16="http://schemas.microsoft.com/office/drawing/2014/main" id="{CA56EA01-80DD-8A40-91AA-8F165F9F73A8}"/>
              </a:ext>
            </a:extLst>
          </p:cNvPr>
          <p:cNvSpPr/>
          <p:nvPr/>
        </p:nvSpPr>
        <p:spPr>
          <a:xfrm>
            <a:off x="9408446" y="6551034"/>
            <a:ext cx="2783553" cy="30696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20">
            <a:extLst>
              <a:ext uri="{FF2B5EF4-FFF2-40B4-BE49-F238E27FC236}">
                <a16:creationId xmlns:a16="http://schemas.microsoft.com/office/drawing/2014/main" id="{346C872E-7CCB-0146-B541-5FD606844661}"/>
              </a:ext>
            </a:extLst>
          </p:cNvPr>
          <p:cNvSpPr txBox="1">
            <a:spLocks/>
          </p:cNvSpPr>
          <p:nvPr/>
        </p:nvSpPr>
        <p:spPr>
          <a:xfrm>
            <a:off x="9026476" y="6582059"/>
            <a:ext cx="3301886" cy="196873"/>
          </a:xfrm>
          <a:prstGeom prst="rect">
            <a:avLst/>
          </a:prstGeom>
        </p:spPr>
        <p:txBody>
          <a:bodyPr>
            <a:noAutofit/>
          </a:bodyPr>
          <a:lstStyle>
            <a:lvl1pPr marL="0" indent="0" algn="r" defTabSz="914400" rtl="0" eaLnBrk="1" latinLnBrk="0" hangingPunct="1">
              <a:lnSpc>
                <a:spcPct val="90000"/>
              </a:lnSpc>
              <a:spcBef>
                <a:spcPts val="1000"/>
              </a:spcBef>
              <a:buFont typeface="Arial" panose="020B0604020202020204" pitchFamily="34" charset="0"/>
              <a:buNone/>
              <a:defRPr sz="900" kern="1200">
                <a:solidFill>
                  <a:schemeClr val="bg1"/>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endParaRPr lang="en-US" dirty="0"/>
          </a:p>
        </p:txBody>
      </p:sp>
      <p:sp>
        <p:nvSpPr>
          <p:cNvPr id="6" name="Rectángulo 5">
            <a:extLst>
              <a:ext uri="{FF2B5EF4-FFF2-40B4-BE49-F238E27FC236}">
                <a16:creationId xmlns:a16="http://schemas.microsoft.com/office/drawing/2014/main" id="{0C823C39-BC83-404B-AD22-59430E18E5A1}"/>
              </a:ext>
            </a:extLst>
          </p:cNvPr>
          <p:cNvSpPr/>
          <p:nvPr/>
        </p:nvSpPr>
        <p:spPr>
          <a:xfrm>
            <a:off x="6677389" y="702949"/>
            <a:ext cx="1107711" cy="8845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13" name="Imagen 12">
            <a:extLst>
              <a:ext uri="{FF2B5EF4-FFF2-40B4-BE49-F238E27FC236}">
                <a16:creationId xmlns:a16="http://schemas.microsoft.com/office/drawing/2014/main" id="{3DD429B4-1F3C-F343-BC6B-ECFB8233C60D}"/>
              </a:ext>
            </a:extLst>
          </p:cNvPr>
          <p:cNvPicPr>
            <a:picLocks noChangeAspect="1"/>
          </p:cNvPicPr>
          <p:nvPr/>
        </p:nvPicPr>
        <p:blipFill>
          <a:blip r:embed="rId2"/>
          <a:stretch>
            <a:fillRect/>
          </a:stretch>
        </p:blipFill>
        <p:spPr>
          <a:xfrm>
            <a:off x="420670" y="887365"/>
            <a:ext cx="8875151" cy="5493633"/>
          </a:xfrm>
          <a:prstGeom prst="rect">
            <a:avLst/>
          </a:prstGeom>
          <a:ln>
            <a:solidFill>
              <a:schemeClr val="bg2">
                <a:lumMod val="75000"/>
              </a:schemeClr>
            </a:solidFill>
          </a:ln>
        </p:spPr>
      </p:pic>
      <p:sp>
        <p:nvSpPr>
          <p:cNvPr id="11" name="CuadroTexto 10">
            <a:extLst>
              <a:ext uri="{FF2B5EF4-FFF2-40B4-BE49-F238E27FC236}">
                <a16:creationId xmlns:a16="http://schemas.microsoft.com/office/drawing/2014/main" id="{5A0EEFCC-1CD8-354C-B05F-88F7C5C06EBA}"/>
              </a:ext>
            </a:extLst>
          </p:cNvPr>
          <p:cNvSpPr txBox="1"/>
          <p:nvPr/>
        </p:nvSpPr>
        <p:spPr>
          <a:xfrm>
            <a:off x="420670" y="5878323"/>
            <a:ext cx="4143891" cy="400110"/>
          </a:xfrm>
          <a:prstGeom prst="rect">
            <a:avLst/>
          </a:prstGeom>
          <a:noFill/>
        </p:spPr>
        <p:txBody>
          <a:bodyPr wrap="none" rtlCol="0">
            <a:spAutoFit/>
          </a:bodyPr>
          <a:lstStyle/>
          <a:p>
            <a:r>
              <a:rPr lang="en-GB" sz="2000" dirty="0"/>
              <a:t>Plan has 5 areas and 18 lines of action</a:t>
            </a:r>
          </a:p>
        </p:txBody>
      </p:sp>
      <p:sp>
        <p:nvSpPr>
          <p:cNvPr id="15" name="CuadroTexto 14">
            <a:extLst>
              <a:ext uri="{FF2B5EF4-FFF2-40B4-BE49-F238E27FC236}">
                <a16:creationId xmlns:a16="http://schemas.microsoft.com/office/drawing/2014/main" id="{EF88F2DE-4286-6849-91A5-A8FC2A941BB1}"/>
              </a:ext>
            </a:extLst>
          </p:cNvPr>
          <p:cNvSpPr txBox="1"/>
          <p:nvPr/>
        </p:nvSpPr>
        <p:spPr>
          <a:xfrm>
            <a:off x="9408447" y="1741355"/>
            <a:ext cx="2201059" cy="3785652"/>
          </a:xfrm>
          <a:prstGeom prst="rect">
            <a:avLst/>
          </a:prstGeom>
          <a:noFill/>
        </p:spPr>
        <p:txBody>
          <a:bodyPr wrap="square" rtlCol="0">
            <a:spAutoFit/>
          </a:bodyPr>
          <a:lstStyle/>
          <a:p>
            <a:r>
              <a:rPr lang="en-GB" sz="2000" b="1" dirty="0">
                <a:solidFill>
                  <a:schemeClr val="bg2">
                    <a:lumMod val="25000"/>
                  </a:schemeClr>
                </a:solidFill>
                <a:latin typeface="Franklin Gothic Medium" panose="020B0603020102020204" pitchFamily="34" charset="0"/>
              </a:rPr>
              <a:t>Barcelona</a:t>
            </a:r>
            <a:r>
              <a:rPr lang="en-GB" sz="2000" dirty="0">
                <a:latin typeface="Franklin Gothic Book" panose="020B0503020102020204" pitchFamily="34" charset="0"/>
              </a:rPr>
              <a:t> will measure progress against the following indicators:</a:t>
            </a:r>
          </a:p>
          <a:p>
            <a:r>
              <a:rPr lang="en-GB" sz="2000" dirty="0">
                <a:latin typeface="Franklin Gothic Book" panose="020B0503020102020204" pitchFamily="34" charset="0"/>
              </a:rPr>
              <a:t>Impact</a:t>
            </a:r>
          </a:p>
          <a:p>
            <a:r>
              <a:rPr lang="en-GB" sz="2000" dirty="0">
                <a:latin typeface="Franklin Gothic Book" panose="020B0503020102020204" pitchFamily="34" charset="0"/>
              </a:rPr>
              <a:t>Action</a:t>
            </a:r>
          </a:p>
          <a:p>
            <a:r>
              <a:rPr lang="en-GB" sz="2000" dirty="0">
                <a:latin typeface="Franklin Gothic Book" panose="020B0503020102020204" pitchFamily="34" charset="0"/>
              </a:rPr>
              <a:t>Resource</a:t>
            </a:r>
          </a:p>
          <a:p>
            <a:r>
              <a:rPr lang="en-GB" sz="2000" dirty="0">
                <a:latin typeface="Franklin Gothic Book" panose="020B0503020102020204" pitchFamily="34" charset="0"/>
              </a:rPr>
              <a:t>Environmental</a:t>
            </a:r>
          </a:p>
          <a:p>
            <a:r>
              <a:rPr lang="en-GB" sz="2000" dirty="0">
                <a:latin typeface="Franklin Gothic Book" panose="020B0503020102020204" pitchFamily="34" charset="0"/>
              </a:rPr>
              <a:t>Perception</a:t>
            </a:r>
          </a:p>
          <a:p>
            <a:r>
              <a:rPr lang="en-GB" sz="2000" dirty="0">
                <a:latin typeface="Franklin Gothic Book" panose="020B0503020102020204" pitchFamily="34" charset="0"/>
              </a:rPr>
              <a:t>Performance</a:t>
            </a:r>
          </a:p>
          <a:p>
            <a:endParaRPr lang="en-GB" sz="2000" dirty="0">
              <a:latin typeface="Franklin Gothic Book" panose="020B0503020102020204" pitchFamily="34" charset="0"/>
            </a:endParaRPr>
          </a:p>
        </p:txBody>
      </p:sp>
      <p:sp>
        <p:nvSpPr>
          <p:cNvPr id="18" name="Marcador de texto 9">
            <a:extLst>
              <a:ext uri="{FF2B5EF4-FFF2-40B4-BE49-F238E27FC236}">
                <a16:creationId xmlns:a16="http://schemas.microsoft.com/office/drawing/2014/main" id="{DCEA89C6-F7B0-1B45-96C0-53289B589363}"/>
              </a:ext>
            </a:extLst>
          </p:cNvPr>
          <p:cNvSpPr txBox="1">
            <a:spLocks/>
          </p:cNvSpPr>
          <p:nvPr/>
        </p:nvSpPr>
        <p:spPr>
          <a:xfrm>
            <a:off x="11383348" y="162898"/>
            <a:ext cx="625152" cy="236094"/>
          </a:xfrm>
          <a:prstGeom prst="rect">
            <a:avLst/>
          </a:prstGeom>
        </p:spPr>
        <p:txBody>
          <a:bodyPr>
            <a:noAutofit/>
          </a:bodyPr>
          <a:lstStyle>
            <a:lvl1pPr marL="0" indent="0" algn="r" defTabSz="914400" rtl="0" eaLnBrk="1" latinLnBrk="0" hangingPunct="1">
              <a:lnSpc>
                <a:spcPct val="90000"/>
              </a:lnSpc>
              <a:spcBef>
                <a:spcPts val="1000"/>
              </a:spcBef>
              <a:buFont typeface="Arial" panose="020B0604020202020204" pitchFamily="34" charset="0"/>
              <a:buNone/>
              <a:defRPr sz="900" kern="1200">
                <a:solidFill>
                  <a:schemeClr val="bg1"/>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dirty="0"/>
              <a:t>12</a:t>
            </a:r>
          </a:p>
        </p:txBody>
      </p:sp>
      <p:sp>
        <p:nvSpPr>
          <p:cNvPr id="10" name="Text Placeholder 4">
            <a:extLst>
              <a:ext uri="{FF2B5EF4-FFF2-40B4-BE49-F238E27FC236}">
                <a16:creationId xmlns:a16="http://schemas.microsoft.com/office/drawing/2014/main" id="{03FDEAC4-6407-B942-9350-F81B39B5FBB8}"/>
              </a:ext>
            </a:extLst>
          </p:cNvPr>
          <p:cNvSpPr txBox="1">
            <a:spLocks/>
          </p:cNvSpPr>
          <p:nvPr/>
        </p:nvSpPr>
        <p:spPr>
          <a:xfrm>
            <a:off x="9419830" y="6565642"/>
            <a:ext cx="2276094" cy="258920"/>
          </a:xfrm>
          <a:prstGeom prst="rect">
            <a:avLst/>
          </a:prstGeom>
        </p:spPr>
        <p:txBody>
          <a:bodyPr>
            <a:noAutofit/>
          </a:bodyPr>
          <a:lstStyle>
            <a:lvl1pPr marL="0" indent="0" algn="r" defTabSz="914400" rtl="0" eaLnBrk="1" latinLnBrk="0" hangingPunct="1">
              <a:lnSpc>
                <a:spcPct val="90000"/>
              </a:lnSpc>
              <a:spcBef>
                <a:spcPts val="1000"/>
              </a:spcBef>
              <a:buFont typeface="Arial" panose="020B0604020202020204" pitchFamily="34" charset="0"/>
              <a:buNone/>
              <a:defRPr sz="900" kern="1200">
                <a:solidFill>
                  <a:schemeClr val="bg1"/>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www.c40knowledgehub.org</a:t>
            </a:r>
          </a:p>
        </p:txBody>
      </p:sp>
    </p:spTree>
    <p:extLst>
      <p:ext uri="{BB962C8B-B14F-4D97-AF65-F5344CB8AC3E}">
        <p14:creationId xmlns:p14="http://schemas.microsoft.com/office/powerpoint/2010/main" val="815463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DF21C-30B5-F54F-B237-C6063EAFFED4}"/>
              </a:ext>
            </a:extLst>
          </p:cNvPr>
          <p:cNvSpPr>
            <a:spLocks noGrp="1"/>
          </p:cNvSpPr>
          <p:nvPr>
            <p:ph type="ctrTitle"/>
          </p:nvPr>
        </p:nvSpPr>
        <p:spPr>
          <a:xfrm>
            <a:off x="420670" y="268478"/>
            <a:ext cx="7364430" cy="666750"/>
          </a:xfrm>
        </p:spPr>
        <p:txBody>
          <a:bodyPr anchor="t"/>
          <a:lstStyle/>
          <a:p>
            <a:r>
              <a:rPr lang="en-US" dirty="0"/>
              <a:t>Durban</a:t>
            </a:r>
          </a:p>
        </p:txBody>
      </p:sp>
      <p:sp>
        <p:nvSpPr>
          <p:cNvPr id="16" name="Rectangle 15">
            <a:extLst>
              <a:ext uri="{FF2B5EF4-FFF2-40B4-BE49-F238E27FC236}">
                <a16:creationId xmlns:a16="http://schemas.microsoft.com/office/drawing/2014/main" id="{CA56EA01-80DD-8A40-91AA-8F165F9F73A8}"/>
              </a:ext>
            </a:extLst>
          </p:cNvPr>
          <p:cNvSpPr/>
          <p:nvPr/>
        </p:nvSpPr>
        <p:spPr>
          <a:xfrm>
            <a:off x="9593942" y="6582058"/>
            <a:ext cx="2598057" cy="275941"/>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20">
            <a:extLst>
              <a:ext uri="{FF2B5EF4-FFF2-40B4-BE49-F238E27FC236}">
                <a16:creationId xmlns:a16="http://schemas.microsoft.com/office/drawing/2014/main" id="{346C872E-7CCB-0146-B541-5FD606844661}"/>
              </a:ext>
            </a:extLst>
          </p:cNvPr>
          <p:cNvSpPr txBox="1">
            <a:spLocks/>
          </p:cNvSpPr>
          <p:nvPr/>
        </p:nvSpPr>
        <p:spPr>
          <a:xfrm>
            <a:off x="9026476" y="6582059"/>
            <a:ext cx="3301886" cy="196873"/>
          </a:xfrm>
          <a:prstGeom prst="rect">
            <a:avLst/>
          </a:prstGeom>
        </p:spPr>
        <p:txBody>
          <a:bodyPr>
            <a:noAutofit/>
          </a:bodyPr>
          <a:lstStyle>
            <a:lvl1pPr marL="0" indent="0" algn="r" defTabSz="914400" rtl="0" eaLnBrk="1" latinLnBrk="0" hangingPunct="1">
              <a:lnSpc>
                <a:spcPct val="90000"/>
              </a:lnSpc>
              <a:spcBef>
                <a:spcPts val="1000"/>
              </a:spcBef>
              <a:buFont typeface="Arial" panose="020B0604020202020204" pitchFamily="34" charset="0"/>
              <a:buNone/>
              <a:defRPr sz="900" kern="1200">
                <a:solidFill>
                  <a:schemeClr val="bg1"/>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endParaRPr lang="en-US" dirty="0"/>
          </a:p>
        </p:txBody>
      </p:sp>
      <p:sp>
        <p:nvSpPr>
          <p:cNvPr id="6" name="Rectángulo 5">
            <a:extLst>
              <a:ext uri="{FF2B5EF4-FFF2-40B4-BE49-F238E27FC236}">
                <a16:creationId xmlns:a16="http://schemas.microsoft.com/office/drawing/2014/main" id="{0C823C39-BC83-404B-AD22-59430E18E5A1}"/>
              </a:ext>
            </a:extLst>
          </p:cNvPr>
          <p:cNvSpPr/>
          <p:nvPr/>
        </p:nvSpPr>
        <p:spPr>
          <a:xfrm>
            <a:off x="6677389" y="702949"/>
            <a:ext cx="1107711" cy="8845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3" name="Imagen 2">
            <a:extLst>
              <a:ext uri="{FF2B5EF4-FFF2-40B4-BE49-F238E27FC236}">
                <a16:creationId xmlns:a16="http://schemas.microsoft.com/office/drawing/2014/main" id="{088CE068-F85C-FD44-8502-68156E60D798}"/>
              </a:ext>
            </a:extLst>
          </p:cNvPr>
          <p:cNvPicPr>
            <a:picLocks noChangeAspect="1"/>
          </p:cNvPicPr>
          <p:nvPr/>
        </p:nvPicPr>
        <p:blipFill>
          <a:blip r:embed="rId2"/>
          <a:stretch>
            <a:fillRect/>
          </a:stretch>
        </p:blipFill>
        <p:spPr>
          <a:xfrm>
            <a:off x="1881652" y="935228"/>
            <a:ext cx="8716498" cy="5470276"/>
          </a:xfrm>
          <a:prstGeom prst="rect">
            <a:avLst/>
          </a:prstGeom>
        </p:spPr>
      </p:pic>
      <p:sp>
        <p:nvSpPr>
          <p:cNvPr id="12" name="CuadroTexto 11">
            <a:extLst>
              <a:ext uri="{FF2B5EF4-FFF2-40B4-BE49-F238E27FC236}">
                <a16:creationId xmlns:a16="http://schemas.microsoft.com/office/drawing/2014/main" id="{5142B2E1-AC32-1643-A908-9449B9CCBB2A}"/>
              </a:ext>
            </a:extLst>
          </p:cNvPr>
          <p:cNvSpPr txBox="1"/>
          <p:nvPr/>
        </p:nvSpPr>
        <p:spPr>
          <a:xfrm>
            <a:off x="0" y="6311163"/>
            <a:ext cx="3283463" cy="369332"/>
          </a:xfrm>
          <a:prstGeom prst="rect">
            <a:avLst/>
          </a:prstGeom>
          <a:noFill/>
        </p:spPr>
        <p:txBody>
          <a:bodyPr wrap="none" rtlCol="0">
            <a:spAutoFit/>
          </a:bodyPr>
          <a:lstStyle/>
          <a:p>
            <a:r>
              <a:rPr lang="en-GB" dirty="0">
                <a:hlinkClick r:id="rId3"/>
              </a:rPr>
              <a:t>Durban Climate Action Plan 2019</a:t>
            </a:r>
            <a:endParaRPr lang="en-GB" dirty="0"/>
          </a:p>
        </p:txBody>
      </p:sp>
      <p:sp>
        <p:nvSpPr>
          <p:cNvPr id="14" name="Marcador de texto 9">
            <a:extLst>
              <a:ext uri="{FF2B5EF4-FFF2-40B4-BE49-F238E27FC236}">
                <a16:creationId xmlns:a16="http://schemas.microsoft.com/office/drawing/2014/main" id="{4EB8B867-1112-AA4F-9D57-E660B985C1C9}"/>
              </a:ext>
            </a:extLst>
          </p:cNvPr>
          <p:cNvSpPr txBox="1">
            <a:spLocks/>
          </p:cNvSpPr>
          <p:nvPr/>
        </p:nvSpPr>
        <p:spPr>
          <a:xfrm>
            <a:off x="11383348" y="162898"/>
            <a:ext cx="625152" cy="236094"/>
          </a:xfrm>
          <a:prstGeom prst="rect">
            <a:avLst/>
          </a:prstGeom>
        </p:spPr>
        <p:txBody>
          <a:bodyPr>
            <a:noAutofit/>
          </a:bodyPr>
          <a:lstStyle>
            <a:lvl1pPr marL="0" indent="0" algn="r" defTabSz="914400" rtl="0" eaLnBrk="1" latinLnBrk="0" hangingPunct="1">
              <a:lnSpc>
                <a:spcPct val="90000"/>
              </a:lnSpc>
              <a:spcBef>
                <a:spcPts val="1000"/>
              </a:spcBef>
              <a:buFont typeface="Arial" panose="020B0604020202020204" pitchFamily="34" charset="0"/>
              <a:buNone/>
              <a:defRPr sz="900" kern="1200">
                <a:solidFill>
                  <a:schemeClr val="bg1"/>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dirty="0"/>
              <a:t>13</a:t>
            </a:r>
          </a:p>
        </p:txBody>
      </p:sp>
      <p:sp>
        <p:nvSpPr>
          <p:cNvPr id="9" name="Text Placeholder 4">
            <a:extLst>
              <a:ext uri="{FF2B5EF4-FFF2-40B4-BE49-F238E27FC236}">
                <a16:creationId xmlns:a16="http://schemas.microsoft.com/office/drawing/2014/main" id="{D403A9C4-79BC-4942-8D4A-525383DBC163}"/>
              </a:ext>
            </a:extLst>
          </p:cNvPr>
          <p:cNvSpPr txBox="1">
            <a:spLocks/>
          </p:cNvSpPr>
          <p:nvPr/>
        </p:nvSpPr>
        <p:spPr>
          <a:xfrm>
            <a:off x="9322378" y="6582059"/>
            <a:ext cx="2276094" cy="258920"/>
          </a:xfrm>
          <a:prstGeom prst="rect">
            <a:avLst/>
          </a:prstGeom>
        </p:spPr>
        <p:txBody>
          <a:bodyPr>
            <a:noAutofit/>
          </a:bodyPr>
          <a:lstStyle>
            <a:lvl1pPr marL="0" indent="0" algn="r" defTabSz="914400" rtl="0" eaLnBrk="1" latinLnBrk="0" hangingPunct="1">
              <a:lnSpc>
                <a:spcPct val="90000"/>
              </a:lnSpc>
              <a:spcBef>
                <a:spcPts val="1000"/>
              </a:spcBef>
              <a:buFont typeface="Arial" panose="020B0604020202020204" pitchFamily="34" charset="0"/>
              <a:buNone/>
              <a:defRPr sz="900" kern="1200">
                <a:solidFill>
                  <a:schemeClr val="bg1"/>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www.c40knowledgehub.org</a:t>
            </a:r>
          </a:p>
        </p:txBody>
      </p:sp>
    </p:spTree>
    <p:extLst>
      <p:ext uri="{BB962C8B-B14F-4D97-AF65-F5344CB8AC3E}">
        <p14:creationId xmlns:p14="http://schemas.microsoft.com/office/powerpoint/2010/main" val="23743847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DF21C-30B5-F54F-B237-C6063EAFFED4}"/>
              </a:ext>
            </a:extLst>
          </p:cNvPr>
          <p:cNvSpPr>
            <a:spLocks noGrp="1"/>
          </p:cNvSpPr>
          <p:nvPr>
            <p:ph type="ctrTitle"/>
          </p:nvPr>
        </p:nvSpPr>
        <p:spPr>
          <a:xfrm>
            <a:off x="420670" y="257337"/>
            <a:ext cx="7364430" cy="666750"/>
          </a:xfrm>
        </p:spPr>
        <p:txBody>
          <a:bodyPr anchor="t"/>
          <a:lstStyle/>
          <a:p>
            <a:r>
              <a:rPr lang="en-US" dirty="0"/>
              <a:t>Durban</a:t>
            </a:r>
          </a:p>
        </p:txBody>
      </p:sp>
      <p:sp>
        <p:nvSpPr>
          <p:cNvPr id="16" name="Rectangle 15">
            <a:extLst>
              <a:ext uri="{FF2B5EF4-FFF2-40B4-BE49-F238E27FC236}">
                <a16:creationId xmlns:a16="http://schemas.microsoft.com/office/drawing/2014/main" id="{CA56EA01-80DD-8A40-91AA-8F165F9F73A8}"/>
              </a:ext>
            </a:extLst>
          </p:cNvPr>
          <p:cNvSpPr/>
          <p:nvPr/>
        </p:nvSpPr>
        <p:spPr>
          <a:xfrm>
            <a:off x="9231086" y="6582058"/>
            <a:ext cx="2960914" cy="275941"/>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20">
            <a:extLst>
              <a:ext uri="{FF2B5EF4-FFF2-40B4-BE49-F238E27FC236}">
                <a16:creationId xmlns:a16="http://schemas.microsoft.com/office/drawing/2014/main" id="{346C872E-7CCB-0146-B541-5FD606844661}"/>
              </a:ext>
            </a:extLst>
          </p:cNvPr>
          <p:cNvSpPr txBox="1">
            <a:spLocks/>
          </p:cNvSpPr>
          <p:nvPr/>
        </p:nvSpPr>
        <p:spPr>
          <a:xfrm>
            <a:off x="9026476" y="6582059"/>
            <a:ext cx="3301886" cy="196873"/>
          </a:xfrm>
          <a:prstGeom prst="rect">
            <a:avLst/>
          </a:prstGeom>
        </p:spPr>
        <p:txBody>
          <a:bodyPr>
            <a:noAutofit/>
          </a:bodyPr>
          <a:lstStyle>
            <a:lvl1pPr marL="0" indent="0" algn="r" defTabSz="914400" rtl="0" eaLnBrk="1" latinLnBrk="0" hangingPunct="1">
              <a:lnSpc>
                <a:spcPct val="90000"/>
              </a:lnSpc>
              <a:spcBef>
                <a:spcPts val="1000"/>
              </a:spcBef>
              <a:buFont typeface="Arial" panose="020B0604020202020204" pitchFamily="34" charset="0"/>
              <a:buNone/>
              <a:defRPr sz="900" kern="1200">
                <a:solidFill>
                  <a:schemeClr val="bg1"/>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endParaRPr lang="en-US" dirty="0"/>
          </a:p>
        </p:txBody>
      </p:sp>
      <p:sp>
        <p:nvSpPr>
          <p:cNvPr id="6" name="Rectángulo 5">
            <a:extLst>
              <a:ext uri="{FF2B5EF4-FFF2-40B4-BE49-F238E27FC236}">
                <a16:creationId xmlns:a16="http://schemas.microsoft.com/office/drawing/2014/main" id="{0C823C39-BC83-404B-AD22-59430E18E5A1}"/>
              </a:ext>
            </a:extLst>
          </p:cNvPr>
          <p:cNvSpPr/>
          <p:nvPr/>
        </p:nvSpPr>
        <p:spPr>
          <a:xfrm>
            <a:off x="6677389" y="702949"/>
            <a:ext cx="1107711" cy="8845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8" name="Imagen 7">
            <a:extLst>
              <a:ext uri="{FF2B5EF4-FFF2-40B4-BE49-F238E27FC236}">
                <a16:creationId xmlns:a16="http://schemas.microsoft.com/office/drawing/2014/main" id="{B446FA5D-ECAA-B747-A242-2357DEF1C0F3}"/>
              </a:ext>
            </a:extLst>
          </p:cNvPr>
          <p:cNvPicPr>
            <a:picLocks noChangeAspect="1"/>
          </p:cNvPicPr>
          <p:nvPr/>
        </p:nvPicPr>
        <p:blipFill>
          <a:blip r:embed="rId2"/>
          <a:stretch>
            <a:fillRect/>
          </a:stretch>
        </p:blipFill>
        <p:spPr>
          <a:xfrm>
            <a:off x="164045" y="1145224"/>
            <a:ext cx="6769970" cy="4840212"/>
          </a:xfrm>
          <a:prstGeom prst="rect">
            <a:avLst/>
          </a:prstGeom>
          <a:ln>
            <a:solidFill>
              <a:schemeClr val="bg2">
                <a:lumMod val="75000"/>
              </a:schemeClr>
            </a:solidFill>
          </a:ln>
        </p:spPr>
      </p:pic>
      <p:sp>
        <p:nvSpPr>
          <p:cNvPr id="10" name="Subtítulo 2">
            <a:extLst>
              <a:ext uri="{FF2B5EF4-FFF2-40B4-BE49-F238E27FC236}">
                <a16:creationId xmlns:a16="http://schemas.microsoft.com/office/drawing/2014/main" id="{F7D7A1F5-ED69-FF4E-A5A7-E8C5AA671C34}"/>
              </a:ext>
            </a:extLst>
          </p:cNvPr>
          <p:cNvSpPr>
            <a:spLocks noGrp="1"/>
          </p:cNvSpPr>
          <p:nvPr>
            <p:ph type="subTitle" idx="1"/>
          </p:nvPr>
        </p:nvSpPr>
        <p:spPr>
          <a:xfrm>
            <a:off x="7231244" y="1924031"/>
            <a:ext cx="4069679" cy="3724874"/>
          </a:xfrm>
        </p:spPr>
        <p:txBody>
          <a:bodyPr>
            <a:noAutofit/>
          </a:bodyPr>
          <a:lstStyle/>
          <a:p>
            <a:r>
              <a:rPr lang="en-GB" sz="1600" dirty="0">
                <a:solidFill>
                  <a:schemeClr val="bg2">
                    <a:lumMod val="25000"/>
                  </a:schemeClr>
                </a:solidFill>
              </a:rPr>
              <a:t>The city will focus on the following areas and indicators:</a:t>
            </a:r>
          </a:p>
          <a:p>
            <a:r>
              <a:rPr lang="en-GB" sz="1600" dirty="0">
                <a:solidFill>
                  <a:schemeClr val="bg2">
                    <a:lumMod val="25000"/>
                  </a:schemeClr>
                </a:solidFill>
              </a:rPr>
              <a:t>Strategy &amp; direction</a:t>
            </a:r>
          </a:p>
          <a:p>
            <a:r>
              <a:rPr lang="en-GB" sz="1600" dirty="0">
                <a:solidFill>
                  <a:schemeClr val="bg2">
                    <a:lumMod val="25000"/>
                  </a:schemeClr>
                </a:solidFill>
              </a:rPr>
              <a:t>Learning and communication</a:t>
            </a:r>
          </a:p>
          <a:p>
            <a:r>
              <a:rPr lang="en-GB" sz="1600" dirty="0">
                <a:solidFill>
                  <a:schemeClr val="bg2">
                    <a:lumMod val="25000"/>
                  </a:schemeClr>
                </a:solidFill>
              </a:rPr>
              <a:t>Governance &amp; management</a:t>
            </a:r>
          </a:p>
          <a:p>
            <a:endParaRPr lang="en-GB" sz="1600" dirty="0">
              <a:solidFill>
                <a:schemeClr val="bg2">
                  <a:lumMod val="25000"/>
                </a:schemeClr>
              </a:solidFill>
            </a:endParaRPr>
          </a:p>
          <a:p>
            <a:r>
              <a:rPr lang="es-US" sz="1600" dirty="0">
                <a:solidFill>
                  <a:schemeClr val="bg2">
                    <a:lumMod val="25000"/>
                  </a:schemeClr>
                </a:solidFill>
              </a:rPr>
              <a:t>City will develop follow up indicators that can include: Overall performance indicators; Impact indicators; Resource indicators; Environmental indicators; Incident indicators. </a:t>
            </a:r>
          </a:p>
          <a:p>
            <a:r>
              <a:rPr lang="es-US" sz="1600" dirty="0">
                <a:solidFill>
                  <a:schemeClr val="bg2">
                    <a:lumMod val="25000"/>
                  </a:schemeClr>
                </a:solidFill>
              </a:rPr>
              <a:t>A monitoring report will be completed every two years through the development of a State of Climate Change Report. </a:t>
            </a:r>
            <a:endParaRPr lang="es-ES_tradnl" sz="1600" dirty="0">
              <a:solidFill>
                <a:schemeClr val="bg2">
                  <a:lumMod val="25000"/>
                </a:schemeClr>
              </a:solidFill>
            </a:endParaRPr>
          </a:p>
          <a:p>
            <a:endParaRPr lang="en-GB" sz="1600" dirty="0">
              <a:solidFill>
                <a:schemeClr val="bg2">
                  <a:lumMod val="25000"/>
                </a:schemeClr>
              </a:solidFill>
            </a:endParaRPr>
          </a:p>
        </p:txBody>
      </p:sp>
      <p:sp>
        <p:nvSpPr>
          <p:cNvPr id="11" name="Marcador de texto 4">
            <a:extLst>
              <a:ext uri="{FF2B5EF4-FFF2-40B4-BE49-F238E27FC236}">
                <a16:creationId xmlns:a16="http://schemas.microsoft.com/office/drawing/2014/main" id="{28458DE3-DDE9-374A-8AD6-C2F90786713E}"/>
              </a:ext>
            </a:extLst>
          </p:cNvPr>
          <p:cNvSpPr txBox="1">
            <a:spLocks/>
          </p:cNvSpPr>
          <p:nvPr/>
        </p:nvSpPr>
        <p:spPr>
          <a:xfrm>
            <a:off x="7231244" y="1369699"/>
            <a:ext cx="5742169" cy="492125"/>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000" kern="1200">
                <a:solidFill>
                  <a:srgbClr val="09CF62"/>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b="1" dirty="0">
                <a:solidFill>
                  <a:schemeClr val="bg2">
                    <a:lumMod val="25000"/>
                  </a:schemeClr>
                </a:solidFill>
              </a:rPr>
              <a:t>Monitoring  &amp; Evaluation framework</a:t>
            </a:r>
          </a:p>
        </p:txBody>
      </p:sp>
      <p:sp>
        <p:nvSpPr>
          <p:cNvPr id="12" name="Marcador de texto 9">
            <a:extLst>
              <a:ext uri="{FF2B5EF4-FFF2-40B4-BE49-F238E27FC236}">
                <a16:creationId xmlns:a16="http://schemas.microsoft.com/office/drawing/2014/main" id="{8EF34B02-039D-B240-ACA0-84AAE5704208}"/>
              </a:ext>
            </a:extLst>
          </p:cNvPr>
          <p:cNvSpPr txBox="1">
            <a:spLocks/>
          </p:cNvSpPr>
          <p:nvPr/>
        </p:nvSpPr>
        <p:spPr>
          <a:xfrm>
            <a:off x="11383348" y="162898"/>
            <a:ext cx="625152" cy="236094"/>
          </a:xfrm>
          <a:prstGeom prst="rect">
            <a:avLst/>
          </a:prstGeom>
        </p:spPr>
        <p:txBody>
          <a:bodyPr>
            <a:noAutofit/>
          </a:bodyPr>
          <a:lstStyle>
            <a:lvl1pPr marL="0" indent="0" algn="r" defTabSz="914400" rtl="0" eaLnBrk="1" latinLnBrk="0" hangingPunct="1">
              <a:lnSpc>
                <a:spcPct val="90000"/>
              </a:lnSpc>
              <a:spcBef>
                <a:spcPts val="1000"/>
              </a:spcBef>
              <a:buFont typeface="Arial" panose="020B0604020202020204" pitchFamily="34" charset="0"/>
              <a:buNone/>
              <a:defRPr sz="900" kern="1200">
                <a:solidFill>
                  <a:schemeClr val="bg1"/>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dirty="0"/>
              <a:t>14</a:t>
            </a:r>
          </a:p>
        </p:txBody>
      </p:sp>
      <p:sp>
        <p:nvSpPr>
          <p:cNvPr id="13" name="Text Placeholder 4">
            <a:extLst>
              <a:ext uri="{FF2B5EF4-FFF2-40B4-BE49-F238E27FC236}">
                <a16:creationId xmlns:a16="http://schemas.microsoft.com/office/drawing/2014/main" id="{71E2E60E-6225-2641-B0AE-FCFFEE33659C}"/>
              </a:ext>
            </a:extLst>
          </p:cNvPr>
          <p:cNvSpPr txBox="1">
            <a:spLocks/>
          </p:cNvSpPr>
          <p:nvPr/>
        </p:nvSpPr>
        <p:spPr>
          <a:xfrm>
            <a:off x="9107254" y="6587845"/>
            <a:ext cx="2276094" cy="258920"/>
          </a:xfrm>
          <a:prstGeom prst="rect">
            <a:avLst/>
          </a:prstGeom>
        </p:spPr>
        <p:txBody>
          <a:bodyPr>
            <a:noAutofit/>
          </a:bodyPr>
          <a:lstStyle>
            <a:lvl1pPr marL="0" indent="0" algn="r" defTabSz="914400" rtl="0" eaLnBrk="1" latinLnBrk="0" hangingPunct="1">
              <a:lnSpc>
                <a:spcPct val="90000"/>
              </a:lnSpc>
              <a:spcBef>
                <a:spcPts val="1000"/>
              </a:spcBef>
              <a:buFont typeface="Arial" panose="020B0604020202020204" pitchFamily="34" charset="0"/>
              <a:buNone/>
              <a:defRPr sz="900" kern="1200">
                <a:solidFill>
                  <a:schemeClr val="bg1"/>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www.c40knowledgehub.org</a:t>
            </a:r>
          </a:p>
        </p:txBody>
      </p:sp>
    </p:spTree>
    <p:extLst>
      <p:ext uri="{BB962C8B-B14F-4D97-AF65-F5344CB8AC3E}">
        <p14:creationId xmlns:p14="http://schemas.microsoft.com/office/powerpoint/2010/main" val="6174352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F02F3DB3-C849-704C-BF3A-B53470EDA843}"/>
              </a:ext>
            </a:extLst>
          </p:cNvPr>
          <p:cNvSpPr>
            <a:spLocks noGrp="1"/>
          </p:cNvSpPr>
          <p:nvPr>
            <p:ph type="body" sz="quarter" idx="21"/>
          </p:nvPr>
        </p:nvSpPr>
        <p:spPr/>
        <p:txBody>
          <a:bodyPr lIns="91440" tIns="45720" rIns="91440" bIns="45720" anchor="t">
            <a:noAutofit/>
          </a:bodyPr>
          <a:lstStyle/>
          <a:p>
            <a:r>
              <a:rPr lang="en-US" dirty="0"/>
              <a:t>15</a:t>
            </a:r>
          </a:p>
        </p:txBody>
      </p:sp>
      <p:sp>
        <p:nvSpPr>
          <p:cNvPr id="2" name="Title 50">
            <a:extLst>
              <a:ext uri="{FF2B5EF4-FFF2-40B4-BE49-F238E27FC236}">
                <a16:creationId xmlns:a16="http://schemas.microsoft.com/office/drawing/2014/main" id="{835F1868-28A7-48ED-A6CE-BD314E3EC662}"/>
              </a:ext>
            </a:extLst>
          </p:cNvPr>
          <p:cNvSpPr>
            <a:spLocks noGrp="1"/>
          </p:cNvSpPr>
          <p:nvPr>
            <p:ph type="ctrTitle"/>
          </p:nvPr>
        </p:nvSpPr>
        <p:spPr>
          <a:xfrm>
            <a:off x="241847" y="407569"/>
            <a:ext cx="10263675" cy="608431"/>
          </a:xfrm>
        </p:spPr>
        <p:txBody>
          <a:bodyPr lIns="91440" tIns="45720" rIns="91440" bIns="45720" anchor="t">
            <a:normAutofit/>
          </a:bodyPr>
          <a:lstStyle/>
          <a:p>
            <a:r>
              <a:rPr lang="en-US" dirty="0">
                <a:latin typeface="Franklin Gothic Demi"/>
              </a:rPr>
              <a:t>What is an MER system &amp; why to include one?</a:t>
            </a:r>
          </a:p>
        </p:txBody>
      </p:sp>
      <p:sp>
        <p:nvSpPr>
          <p:cNvPr id="15" name="Text Placeholder 59">
            <a:extLst>
              <a:ext uri="{FF2B5EF4-FFF2-40B4-BE49-F238E27FC236}">
                <a16:creationId xmlns:a16="http://schemas.microsoft.com/office/drawing/2014/main" id="{9EEAE358-0A18-4DC8-B0FE-91EB35FCA449}"/>
              </a:ext>
            </a:extLst>
          </p:cNvPr>
          <p:cNvSpPr txBox="1">
            <a:spLocks/>
          </p:cNvSpPr>
          <p:nvPr/>
        </p:nvSpPr>
        <p:spPr>
          <a:xfrm>
            <a:off x="358263" y="1644780"/>
            <a:ext cx="5600154" cy="4466784"/>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2" indent="0" defTabSz="685800" fontAlgn="base">
              <a:lnSpc>
                <a:spcPct val="100000"/>
              </a:lnSpc>
              <a:spcBef>
                <a:spcPts val="600"/>
              </a:spcBef>
              <a:buNone/>
            </a:pPr>
            <a:r>
              <a:rPr lang="en-GB" sz="1800" dirty="0">
                <a:latin typeface="Franklin Gothic Book"/>
              </a:rPr>
              <a:t>The objective of the </a:t>
            </a:r>
            <a:r>
              <a:rPr lang="en-GB" sz="1800" b="1" dirty="0">
                <a:latin typeface="Franklin Gothic Book"/>
              </a:rPr>
              <a:t>Climate Action Plan (CAP) </a:t>
            </a:r>
            <a:r>
              <a:rPr lang="en-GB" sz="1800" dirty="0">
                <a:latin typeface="Franklin Gothic Book"/>
              </a:rPr>
              <a:t>is to set a pathway to a carbon neutral, resilient and inclusive city</a:t>
            </a:r>
            <a:r>
              <a:rPr lang="en-US" sz="1800" dirty="0">
                <a:latin typeface="Franklin Gothic Book"/>
              </a:rPr>
              <a:t>. </a:t>
            </a:r>
            <a:r>
              <a:rPr lang="en-GB" sz="1800" dirty="0">
                <a:latin typeface="Franklin Gothic Book"/>
              </a:rPr>
              <a:t>The content of the CAP is a set of targets, with strategies and prioritised actions to focus on achieving those targets</a:t>
            </a:r>
            <a:r>
              <a:rPr lang="en-US" sz="1800" dirty="0">
                <a:latin typeface="Franklin Gothic Book"/>
              </a:rPr>
              <a:t>​. It’s an iterative process, where steps are repeated with </a:t>
            </a:r>
            <a:r>
              <a:rPr lang="en-GB" sz="1800" dirty="0">
                <a:latin typeface="Franklin Gothic Book"/>
              </a:rPr>
              <a:t>the aim of achieving  continuous improvement (see figure)</a:t>
            </a:r>
            <a:endParaRPr lang="es-US" sz="1800" dirty="0">
              <a:latin typeface="Franklin Gothic Book"/>
            </a:endParaRPr>
          </a:p>
          <a:p>
            <a:pPr marL="0" indent="0" fontAlgn="base">
              <a:buNone/>
            </a:pPr>
            <a:endParaRPr lang="en-US" sz="1800" dirty="0">
              <a:latin typeface="Franklin Gothic Book" panose="020B0503020102020204" pitchFamily="34" charset="0"/>
              <a:cs typeface="Calibri" panose="020F0502020204030204"/>
            </a:endParaRPr>
          </a:p>
          <a:p>
            <a:pPr marL="0" lvl="2" indent="0" defTabSz="685800" fontAlgn="base">
              <a:lnSpc>
                <a:spcPct val="100000"/>
              </a:lnSpc>
              <a:spcBef>
                <a:spcPts val="600"/>
              </a:spcBef>
              <a:buNone/>
            </a:pPr>
            <a:r>
              <a:rPr lang="en-GB" sz="1800" dirty="0">
                <a:latin typeface="Franklin Gothic Book" panose="020B0503020102020204" pitchFamily="34" charset="0"/>
              </a:rPr>
              <a:t>A </a:t>
            </a:r>
            <a:r>
              <a:rPr lang="en-GB" sz="1800" b="1" dirty="0">
                <a:latin typeface="Franklin Gothic Book" panose="020B0503020102020204" pitchFamily="34" charset="0"/>
              </a:rPr>
              <a:t>Monitoring, Evaluation and Reporting (MER) system </a:t>
            </a:r>
            <a:r>
              <a:rPr lang="en-GB" sz="1800" dirty="0">
                <a:latin typeface="Franklin Gothic Book" panose="020B0503020102020204" pitchFamily="34" charset="0"/>
              </a:rPr>
              <a:t>enables cities to decide what is important to measure, how to measure it and how to assess the real progress against the CAP targets, demonstrating the value of the actions taken</a:t>
            </a:r>
            <a:r>
              <a:rPr lang="en-US" sz="1800" dirty="0">
                <a:latin typeface="Franklin Gothic Book" panose="020B0503020102020204" pitchFamily="34" charset="0"/>
              </a:rPr>
              <a:t>. </a:t>
            </a:r>
            <a:r>
              <a:rPr lang="en-GB" sz="1800" dirty="0">
                <a:latin typeface="Franklin Gothic Book" panose="020B0503020102020204" pitchFamily="34" charset="0"/>
              </a:rPr>
              <a:t>It also allows cities to show short-term progress, while reaching the final targets may take a considerable amount of time</a:t>
            </a:r>
            <a:r>
              <a:rPr lang="en-GB" sz="1800" dirty="0"/>
              <a:t>. </a:t>
            </a:r>
            <a:endParaRPr lang="en-US" sz="1800" dirty="0"/>
          </a:p>
          <a:p>
            <a:endParaRPr lang="en-US" sz="1800" dirty="0"/>
          </a:p>
        </p:txBody>
      </p:sp>
      <p:pic>
        <p:nvPicPr>
          <p:cNvPr id="3" name="Picture 4" descr="A close up of a device&#10;&#10;Description automatically generated">
            <a:extLst>
              <a:ext uri="{FF2B5EF4-FFF2-40B4-BE49-F238E27FC236}">
                <a16:creationId xmlns:a16="http://schemas.microsoft.com/office/drawing/2014/main" id="{9B23D44F-9F20-4089-A351-60DACF99D210}"/>
              </a:ext>
            </a:extLst>
          </p:cNvPr>
          <p:cNvPicPr>
            <a:picLocks noChangeAspect="1"/>
          </p:cNvPicPr>
          <p:nvPr/>
        </p:nvPicPr>
        <p:blipFill>
          <a:blip r:embed="rId3"/>
          <a:stretch>
            <a:fillRect/>
          </a:stretch>
        </p:blipFill>
        <p:spPr>
          <a:xfrm>
            <a:off x="6872818" y="1963465"/>
            <a:ext cx="3663949" cy="3153321"/>
          </a:xfrm>
          <a:prstGeom prst="rect">
            <a:avLst/>
          </a:prstGeom>
        </p:spPr>
      </p:pic>
      <p:sp>
        <p:nvSpPr>
          <p:cNvPr id="813" name="Rectangle 812">
            <a:extLst>
              <a:ext uri="{FF2B5EF4-FFF2-40B4-BE49-F238E27FC236}">
                <a16:creationId xmlns:a16="http://schemas.microsoft.com/office/drawing/2014/main" id="{F1996DC1-E519-4900-957B-250992C257C1}"/>
              </a:ext>
            </a:extLst>
          </p:cNvPr>
          <p:cNvSpPr/>
          <p:nvPr/>
        </p:nvSpPr>
        <p:spPr>
          <a:xfrm>
            <a:off x="9477829" y="6596963"/>
            <a:ext cx="2712052" cy="258919"/>
          </a:xfrm>
          <a:prstGeom prst="rect">
            <a:avLst/>
          </a:prstGeom>
          <a:solidFill>
            <a:srgbClr val="09CF6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6" name="Text Placeholder 9">
            <a:extLst>
              <a:ext uri="{FF2B5EF4-FFF2-40B4-BE49-F238E27FC236}">
                <a16:creationId xmlns:a16="http://schemas.microsoft.com/office/drawing/2014/main" id="{0D4A4416-3F8D-4D51-841E-B1EF88C7E2F0}"/>
              </a:ext>
            </a:extLst>
          </p:cNvPr>
          <p:cNvSpPr>
            <a:spLocks noGrp="1"/>
          </p:cNvSpPr>
          <p:nvPr/>
        </p:nvSpPr>
        <p:spPr>
          <a:xfrm>
            <a:off x="8081995" y="6582110"/>
            <a:ext cx="3301886" cy="18294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000" kern="1200">
                <a:solidFill>
                  <a:schemeClr val="bg1"/>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
        <p:nvSpPr>
          <p:cNvPr id="8" name="Text Placeholder 4">
            <a:extLst>
              <a:ext uri="{FF2B5EF4-FFF2-40B4-BE49-F238E27FC236}">
                <a16:creationId xmlns:a16="http://schemas.microsoft.com/office/drawing/2014/main" id="{1310F725-CA8C-8D43-85D0-4DC7240F0597}"/>
              </a:ext>
            </a:extLst>
          </p:cNvPr>
          <p:cNvSpPr txBox="1">
            <a:spLocks/>
          </p:cNvSpPr>
          <p:nvPr/>
        </p:nvSpPr>
        <p:spPr>
          <a:xfrm>
            <a:off x="9367475" y="6599080"/>
            <a:ext cx="2276094" cy="258920"/>
          </a:xfrm>
          <a:prstGeom prst="rect">
            <a:avLst/>
          </a:prstGeom>
        </p:spPr>
        <p:txBody>
          <a:bodyPr>
            <a:noAutofit/>
          </a:bodyPr>
          <a:lstStyle>
            <a:lvl1pPr marL="0" indent="0" algn="r" defTabSz="914400" rtl="0" eaLnBrk="1" latinLnBrk="0" hangingPunct="1">
              <a:lnSpc>
                <a:spcPct val="90000"/>
              </a:lnSpc>
              <a:spcBef>
                <a:spcPts val="1000"/>
              </a:spcBef>
              <a:buFont typeface="Arial" panose="020B0604020202020204" pitchFamily="34" charset="0"/>
              <a:buNone/>
              <a:defRPr sz="900" kern="1200">
                <a:solidFill>
                  <a:schemeClr val="bg1"/>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www.c40knowledgehub.org</a:t>
            </a:r>
          </a:p>
        </p:txBody>
      </p:sp>
    </p:spTree>
    <p:extLst>
      <p:ext uri="{BB962C8B-B14F-4D97-AF65-F5344CB8AC3E}">
        <p14:creationId xmlns:p14="http://schemas.microsoft.com/office/powerpoint/2010/main" val="1094266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757B6D01-326A-5F4C-A192-114C4F490400}"/>
              </a:ext>
            </a:extLst>
          </p:cNvPr>
          <p:cNvSpPr>
            <a:spLocks noGrp="1"/>
          </p:cNvSpPr>
          <p:nvPr>
            <p:ph type="ctrTitle"/>
          </p:nvPr>
        </p:nvSpPr>
        <p:spPr>
          <a:xfrm>
            <a:off x="490145" y="422249"/>
            <a:ext cx="5877351" cy="604344"/>
          </a:xfrm>
        </p:spPr>
        <p:txBody>
          <a:bodyPr lIns="91440" tIns="45720" rIns="91440" bIns="45720" anchor="t">
            <a:normAutofit/>
          </a:bodyPr>
          <a:lstStyle/>
          <a:p>
            <a:r>
              <a:rPr lang="en-US" dirty="0">
                <a:latin typeface="Franklin Gothic Demi"/>
              </a:rPr>
              <a:t>Benefits of an MER system</a:t>
            </a:r>
          </a:p>
        </p:txBody>
      </p:sp>
      <p:sp>
        <p:nvSpPr>
          <p:cNvPr id="20" name="Picture Placeholder 19">
            <a:extLst>
              <a:ext uri="{FF2B5EF4-FFF2-40B4-BE49-F238E27FC236}">
                <a16:creationId xmlns:a16="http://schemas.microsoft.com/office/drawing/2014/main" id="{2BCC86F4-3725-5D4B-B0ED-C625417F34A2}"/>
              </a:ext>
            </a:extLst>
          </p:cNvPr>
          <p:cNvSpPr>
            <a:spLocks noGrp="1"/>
          </p:cNvSpPr>
          <p:nvPr>
            <p:ph type="pic" sz="quarter" idx="20"/>
          </p:nvPr>
        </p:nvSpPr>
        <p:spPr>
          <a:xfrm>
            <a:off x="9085942" y="6596325"/>
            <a:ext cx="3106057" cy="258922"/>
          </a:xfrm>
        </p:spPr>
      </p:sp>
      <p:sp>
        <p:nvSpPr>
          <p:cNvPr id="23" name="Text Placeholder 22">
            <a:extLst>
              <a:ext uri="{FF2B5EF4-FFF2-40B4-BE49-F238E27FC236}">
                <a16:creationId xmlns:a16="http://schemas.microsoft.com/office/drawing/2014/main" id="{766094A4-D659-AE45-8A48-FE20496BA07A}"/>
              </a:ext>
            </a:extLst>
          </p:cNvPr>
          <p:cNvSpPr>
            <a:spLocks noGrp="1"/>
          </p:cNvSpPr>
          <p:nvPr>
            <p:ph type="body" sz="quarter" idx="23"/>
          </p:nvPr>
        </p:nvSpPr>
        <p:spPr/>
        <p:txBody>
          <a:bodyPr lIns="91440" tIns="45720" rIns="91440" bIns="45720" anchor="t">
            <a:noAutofit/>
          </a:bodyPr>
          <a:lstStyle/>
          <a:p>
            <a:r>
              <a:rPr lang="en-US" dirty="0">
                <a:latin typeface="Franklin Gothic Medium"/>
              </a:rPr>
              <a:t>16</a:t>
            </a:r>
            <a:endParaRPr lang="en-US" dirty="0"/>
          </a:p>
        </p:txBody>
      </p:sp>
      <p:sp>
        <p:nvSpPr>
          <p:cNvPr id="3" name="Oval 2">
            <a:extLst>
              <a:ext uri="{FF2B5EF4-FFF2-40B4-BE49-F238E27FC236}">
                <a16:creationId xmlns:a16="http://schemas.microsoft.com/office/drawing/2014/main" id="{EC0C5319-12E1-AB4B-9028-DA0B39F6D725}"/>
              </a:ext>
            </a:extLst>
          </p:cNvPr>
          <p:cNvSpPr/>
          <p:nvPr/>
        </p:nvSpPr>
        <p:spPr>
          <a:xfrm>
            <a:off x="403727" y="2822855"/>
            <a:ext cx="1080553" cy="973878"/>
          </a:xfrm>
          <a:prstGeom prst="ellipse">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ABD492FB-1CC5-4F4E-803A-9CF08857C7B9}"/>
              </a:ext>
            </a:extLst>
          </p:cNvPr>
          <p:cNvSpPr txBox="1"/>
          <p:nvPr/>
        </p:nvSpPr>
        <p:spPr>
          <a:xfrm>
            <a:off x="475387" y="2822855"/>
            <a:ext cx="900698" cy="973877"/>
          </a:xfrm>
          <a:prstGeom prst="rect">
            <a:avLst/>
          </a:prstGeom>
          <a:noFill/>
        </p:spPr>
        <p:txBody>
          <a:bodyPr wrap="square" rtlCol="0">
            <a:spAutoFit/>
          </a:bodyPr>
          <a:lstStyle/>
          <a:p>
            <a:pPr algn="ctr"/>
            <a:r>
              <a:rPr lang="en-US" sz="5500" dirty="0">
                <a:solidFill>
                  <a:schemeClr val="bg1"/>
                </a:solidFill>
                <a:latin typeface="Franklin Gothic Medium" panose="020B0603020102020204" pitchFamily="34" charset="0"/>
              </a:rPr>
              <a:t>1</a:t>
            </a:r>
          </a:p>
        </p:txBody>
      </p:sp>
      <p:sp>
        <p:nvSpPr>
          <p:cNvPr id="5" name="TextBox 4">
            <a:extLst>
              <a:ext uri="{FF2B5EF4-FFF2-40B4-BE49-F238E27FC236}">
                <a16:creationId xmlns:a16="http://schemas.microsoft.com/office/drawing/2014/main" id="{E6D92C35-8D62-C64B-851D-18D7A9FD953B}"/>
              </a:ext>
            </a:extLst>
          </p:cNvPr>
          <p:cNvSpPr txBox="1"/>
          <p:nvPr/>
        </p:nvSpPr>
        <p:spPr>
          <a:xfrm>
            <a:off x="1625258" y="2796782"/>
            <a:ext cx="2544917" cy="1169551"/>
          </a:xfrm>
          <a:prstGeom prst="rect">
            <a:avLst/>
          </a:prstGeom>
          <a:noFill/>
        </p:spPr>
        <p:txBody>
          <a:bodyPr wrap="square" rtlCol="0">
            <a:spAutoFit/>
          </a:bodyPr>
          <a:lstStyle/>
          <a:p>
            <a:r>
              <a:rPr lang="en-US" sz="2000" b="1" dirty="0">
                <a:solidFill>
                  <a:schemeClr val="tx1">
                    <a:lumMod val="65000"/>
                    <a:lumOff val="35000"/>
                  </a:schemeClr>
                </a:solidFill>
                <a:latin typeface="Franklin Gothic Medium" panose="020B0603020102020204" pitchFamily="34" charset="0"/>
              </a:rPr>
              <a:t>SHARING</a:t>
            </a:r>
          </a:p>
          <a:p>
            <a:r>
              <a:rPr lang="en-US" sz="1600" dirty="0">
                <a:solidFill>
                  <a:prstClr val="black">
                    <a:lumMod val="65000"/>
                    <a:lumOff val="35000"/>
                  </a:prstClr>
                </a:solidFill>
                <a:latin typeface="Franklin Gothic Medium" panose="020B0603020102020204" pitchFamily="34" charset="0"/>
              </a:rPr>
              <a:t>Provide relevant information to a wide range of stakeholders</a:t>
            </a:r>
          </a:p>
        </p:txBody>
      </p:sp>
      <p:sp>
        <p:nvSpPr>
          <p:cNvPr id="32" name="TextBox 31">
            <a:extLst>
              <a:ext uri="{FF2B5EF4-FFF2-40B4-BE49-F238E27FC236}">
                <a16:creationId xmlns:a16="http://schemas.microsoft.com/office/drawing/2014/main" id="{87B751DE-1950-5440-92D2-A661CEF9CC6D}"/>
              </a:ext>
            </a:extLst>
          </p:cNvPr>
          <p:cNvSpPr txBox="1"/>
          <p:nvPr/>
        </p:nvSpPr>
        <p:spPr>
          <a:xfrm>
            <a:off x="5476355" y="2740406"/>
            <a:ext cx="2395507" cy="1138773"/>
          </a:xfrm>
          <a:prstGeom prst="rect">
            <a:avLst/>
          </a:prstGeom>
          <a:noFill/>
        </p:spPr>
        <p:txBody>
          <a:bodyPr wrap="square" rtlCol="0">
            <a:spAutoFit/>
          </a:bodyPr>
          <a:lstStyle/>
          <a:p>
            <a:r>
              <a:rPr lang="en-US" sz="2000" b="1" dirty="0">
                <a:solidFill>
                  <a:schemeClr val="tx1">
                    <a:lumMod val="65000"/>
                    <a:lumOff val="35000"/>
                  </a:schemeClr>
                </a:solidFill>
                <a:latin typeface="Franklin Gothic Medium" panose="020B0603020102020204" pitchFamily="34" charset="0"/>
              </a:rPr>
              <a:t>GROWING</a:t>
            </a:r>
          </a:p>
          <a:p>
            <a:r>
              <a:rPr lang="en-US" sz="1600" dirty="0">
                <a:solidFill>
                  <a:prstClr val="black">
                    <a:lumMod val="65000"/>
                    <a:lumOff val="35000"/>
                  </a:prstClr>
                </a:solidFill>
                <a:latin typeface="Franklin Gothic Medium" panose="020B0603020102020204" pitchFamily="34" charset="0"/>
              </a:rPr>
              <a:t>Continue to make the case for other possible climate actions</a:t>
            </a:r>
          </a:p>
        </p:txBody>
      </p:sp>
      <p:sp>
        <p:nvSpPr>
          <p:cNvPr id="33" name="TextBox 32">
            <a:extLst>
              <a:ext uri="{FF2B5EF4-FFF2-40B4-BE49-F238E27FC236}">
                <a16:creationId xmlns:a16="http://schemas.microsoft.com/office/drawing/2014/main" id="{0C629636-F51F-914E-979D-E70766D4686D}"/>
              </a:ext>
            </a:extLst>
          </p:cNvPr>
          <p:cNvSpPr txBox="1"/>
          <p:nvPr/>
        </p:nvSpPr>
        <p:spPr>
          <a:xfrm>
            <a:off x="1633971" y="4415636"/>
            <a:ext cx="2352411" cy="1415772"/>
          </a:xfrm>
          <a:prstGeom prst="rect">
            <a:avLst/>
          </a:prstGeom>
          <a:noFill/>
        </p:spPr>
        <p:txBody>
          <a:bodyPr wrap="square" rtlCol="0">
            <a:spAutoFit/>
          </a:bodyPr>
          <a:lstStyle/>
          <a:p>
            <a:r>
              <a:rPr lang="en-US" sz="2000" b="1" dirty="0">
                <a:solidFill>
                  <a:schemeClr val="tx1">
                    <a:lumMod val="65000"/>
                    <a:lumOff val="35000"/>
                  </a:schemeClr>
                </a:solidFill>
                <a:latin typeface="Franklin Gothic Medium" panose="020B0603020102020204" pitchFamily="34" charset="0"/>
              </a:rPr>
              <a:t>PERFORMING</a:t>
            </a:r>
            <a:r>
              <a:rPr lang="en-US" sz="2200" b="1" dirty="0">
                <a:solidFill>
                  <a:schemeClr val="tx2"/>
                </a:solidFill>
                <a:latin typeface="Franklin Gothic Medium" panose="020B0603020102020204" pitchFamily="34" charset="0"/>
              </a:rPr>
              <a:t>      </a:t>
            </a:r>
            <a:r>
              <a:rPr lang="en-US" sz="1600" dirty="0">
                <a:solidFill>
                  <a:prstClr val="black">
                    <a:lumMod val="65000"/>
                    <a:lumOff val="35000"/>
                  </a:prstClr>
                </a:solidFill>
                <a:latin typeface="Franklin Gothic Medium" panose="020B0603020102020204" pitchFamily="34" charset="0"/>
              </a:rPr>
              <a:t>Assess progress and effectiveness and adapt actions and plans accordingly </a:t>
            </a:r>
          </a:p>
        </p:txBody>
      </p:sp>
      <p:sp>
        <p:nvSpPr>
          <p:cNvPr id="34" name="TextBox 33">
            <a:extLst>
              <a:ext uri="{FF2B5EF4-FFF2-40B4-BE49-F238E27FC236}">
                <a16:creationId xmlns:a16="http://schemas.microsoft.com/office/drawing/2014/main" id="{5B13DFB0-3D5A-ED4E-A0BC-7FB679C56536}"/>
              </a:ext>
            </a:extLst>
          </p:cNvPr>
          <p:cNvSpPr txBox="1"/>
          <p:nvPr/>
        </p:nvSpPr>
        <p:spPr>
          <a:xfrm>
            <a:off x="5476355" y="4496960"/>
            <a:ext cx="2781301" cy="892552"/>
          </a:xfrm>
          <a:prstGeom prst="rect">
            <a:avLst/>
          </a:prstGeom>
          <a:noFill/>
        </p:spPr>
        <p:txBody>
          <a:bodyPr wrap="square" rtlCol="0">
            <a:spAutoFit/>
          </a:bodyPr>
          <a:lstStyle/>
          <a:p>
            <a:r>
              <a:rPr lang="en-US" sz="2000" b="1" dirty="0">
                <a:solidFill>
                  <a:schemeClr val="tx1">
                    <a:lumMod val="65000"/>
                    <a:lumOff val="35000"/>
                  </a:schemeClr>
                </a:solidFill>
                <a:latin typeface="Franklin Gothic Medium" panose="020B0603020102020204" pitchFamily="34" charset="0"/>
              </a:rPr>
              <a:t>COMMUNICATING</a:t>
            </a:r>
          </a:p>
          <a:p>
            <a:r>
              <a:rPr lang="en-US" sz="1600" dirty="0">
                <a:solidFill>
                  <a:prstClr val="black">
                    <a:lumMod val="65000"/>
                    <a:lumOff val="35000"/>
                  </a:prstClr>
                </a:solidFill>
                <a:latin typeface="Franklin Gothic Medium" panose="020B0603020102020204" pitchFamily="34" charset="0"/>
              </a:rPr>
              <a:t>Improve transparency and accountability </a:t>
            </a:r>
          </a:p>
        </p:txBody>
      </p:sp>
      <p:sp>
        <p:nvSpPr>
          <p:cNvPr id="19" name="Subtítulo 11">
            <a:extLst>
              <a:ext uri="{FF2B5EF4-FFF2-40B4-BE49-F238E27FC236}">
                <a16:creationId xmlns:a16="http://schemas.microsoft.com/office/drawing/2014/main" id="{1B66B657-238A-034F-A7C8-08BD700534A8}"/>
              </a:ext>
            </a:extLst>
          </p:cNvPr>
          <p:cNvSpPr>
            <a:spLocks noGrp="1"/>
          </p:cNvSpPr>
          <p:nvPr>
            <p:ph type="subTitle" idx="1"/>
          </p:nvPr>
        </p:nvSpPr>
        <p:spPr>
          <a:xfrm>
            <a:off x="490144" y="1405038"/>
            <a:ext cx="9987803" cy="892552"/>
          </a:xfrm>
        </p:spPr>
        <p:txBody>
          <a:bodyPr>
            <a:normAutofit/>
          </a:bodyPr>
          <a:lstStyle/>
          <a:p>
            <a:r>
              <a:rPr lang="en-GB" sz="1800" dirty="0">
                <a:solidFill>
                  <a:prstClr val="black">
                    <a:lumMod val="65000"/>
                    <a:lumOff val="35000"/>
                  </a:prstClr>
                </a:solidFill>
                <a:latin typeface="Franklin Gothic Book" panose="020B0503020102020204" pitchFamily="34" charset="0"/>
              </a:rPr>
              <a:t>In order to measure success and adjust priorities over time, cities are looking to develop a well-structured system to monitor, evaluate and report progress. This is essential for monitoring the effects of climate actions across a diverse range of stakeholders.</a:t>
            </a:r>
            <a:endParaRPr lang="en-GB" sz="1800" dirty="0">
              <a:solidFill>
                <a:prstClr val="black">
                  <a:lumMod val="65000"/>
                  <a:lumOff val="35000"/>
                </a:prstClr>
              </a:solidFill>
            </a:endParaRPr>
          </a:p>
          <a:p>
            <a:endParaRPr lang="en-GB" sz="1800" dirty="0">
              <a:solidFill>
                <a:prstClr val="black">
                  <a:lumMod val="65000"/>
                  <a:lumOff val="35000"/>
                </a:prstClr>
              </a:solidFill>
            </a:endParaRPr>
          </a:p>
          <a:p>
            <a:endParaRPr lang="es-ES_tradnl" sz="2200" b="1" dirty="0">
              <a:solidFill>
                <a:schemeClr val="tx2"/>
              </a:solidFill>
            </a:endParaRPr>
          </a:p>
        </p:txBody>
      </p:sp>
      <p:sp>
        <p:nvSpPr>
          <p:cNvPr id="47" name="Oval 2">
            <a:extLst>
              <a:ext uri="{FF2B5EF4-FFF2-40B4-BE49-F238E27FC236}">
                <a16:creationId xmlns:a16="http://schemas.microsoft.com/office/drawing/2014/main" id="{DFB292FC-11D5-114B-A2A1-BCA295162FD0}"/>
              </a:ext>
            </a:extLst>
          </p:cNvPr>
          <p:cNvSpPr/>
          <p:nvPr/>
        </p:nvSpPr>
        <p:spPr>
          <a:xfrm>
            <a:off x="368432" y="4501672"/>
            <a:ext cx="1080553" cy="973878"/>
          </a:xfrm>
          <a:prstGeom prst="ellipse">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27">
            <a:extLst>
              <a:ext uri="{FF2B5EF4-FFF2-40B4-BE49-F238E27FC236}">
                <a16:creationId xmlns:a16="http://schemas.microsoft.com/office/drawing/2014/main" id="{9EE7C102-1BB9-9244-AD81-84F889C584F4}"/>
              </a:ext>
            </a:extLst>
          </p:cNvPr>
          <p:cNvSpPr txBox="1"/>
          <p:nvPr/>
        </p:nvSpPr>
        <p:spPr>
          <a:xfrm>
            <a:off x="440092" y="4501672"/>
            <a:ext cx="900698" cy="973877"/>
          </a:xfrm>
          <a:prstGeom prst="rect">
            <a:avLst/>
          </a:prstGeom>
          <a:noFill/>
        </p:spPr>
        <p:txBody>
          <a:bodyPr wrap="square" rtlCol="0">
            <a:spAutoFit/>
          </a:bodyPr>
          <a:lstStyle/>
          <a:p>
            <a:pPr algn="ctr"/>
            <a:r>
              <a:rPr lang="en-US" sz="5500" dirty="0">
                <a:solidFill>
                  <a:schemeClr val="bg1"/>
                </a:solidFill>
                <a:latin typeface="Franklin Gothic Medium" panose="020B0603020102020204" pitchFamily="34" charset="0"/>
              </a:rPr>
              <a:t>3</a:t>
            </a:r>
          </a:p>
        </p:txBody>
      </p:sp>
      <p:sp>
        <p:nvSpPr>
          <p:cNvPr id="49" name="Oval 2">
            <a:extLst>
              <a:ext uri="{FF2B5EF4-FFF2-40B4-BE49-F238E27FC236}">
                <a16:creationId xmlns:a16="http://schemas.microsoft.com/office/drawing/2014/main" id="{07BF1071-40A8-5141-937E-B6FF14540C48}"/>
              </a:ext>
            </a:extLst>
          </p:cNvPr>
          <p:cNvSpPr/>
          <p:nvPr/>
        </p:nvSpPr>
        <p:spPr>
          <a:xfrm>
            <a:off x="4224972" y="2822855"/>
            <a:ext cx="1080553" cy="973878"/>
          </a:xfrm>
          <a:prstGeom prst="ellipse">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27">
            <a:extLst>
              <a:ext uri="{FF2B5EF4-FFF2-40B4-BE49-F238E27FC236}">
                <a16:creationId xmlns:a16="http://schemas.microsoft.com/office/drawing/2014/main" id="{0272C2B7-466A-1A43-9C98-3C6DF890A622}"/>
              </a:ext>
            </a:extLst>
          </p:cNvPr>
          <p:cNvSpPr txBox="1"/>
          <p:nvPr/>
        </p:nvSpPr>
        <p:spPr>
          <a:xfrm>
            <a:off x="4296632" y="2822855"/>
            <a:ext cx="900698" cy="973877"/>
          </a:xfrm>
          <a:prstGeom prst="rect">
            <a:avLst/>
          </a:prstGeom>
          <a:noFill/>
        </p:spPr>
        <p:txBody>
          <a:bodyPr wrap="square" rtlCol="0">
            <a:spAutoFit/>
          </a:bodyPr>
          <a:lstStyle/>
          <a:p>
            <a:pPr algn="ctr"/>
            <a:r>
              <a:rPr lang="en-US" sz="5500" dirty="0">
                <a:solidFill>
                  <a:schemeClr val="bg1"/>
                </a:solidFill>
                <a:latin typeface="Franklin Gothic Medium" panose="020B0603020102020204" pitchFamily="34" charset="0"/>
              </a:rPr>
              <a:t>2</a:t>
            </a:r>
          </a:p>
        </p:txBody>
      </p:sp>
      <p:sp>
        <p:nvSpPr>
          <p:cNvPr id="51" name="Oval 2">
            <a:extLst>
              <a:ext uri="{FF2B5EF4-FFF2-40B4-BE49-F238E27FC236}">
                <a16:creationId xmlns:a16="http://schemas.microsoft.com/office/drawing/2014/main" id="{74B64435-7B34-F645-8800-121D7989F338}"/>
              </a:ext>
            </a:extLst>
          </p:cNvPr>
          <p:cNvSpPr/>
          <p:nvPr/>
        </p:nvSpPr>
        <p:spPr>
          <a:xfrm>
            <a:off x="4250919" y="4415636"/>
            <a:ext cx="1080553" cy="973878"/>
          </a:xfrm>
          <a:prstGeom prst="ellipse">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27">
            <a:extLst>
              <a:ext uri="{FF2B5EF4-FFF2-40B4-BE49-F238E27FC236}">
                <a16:creationId xmlns:a16="http://schemas.microsoft.com/office/drawing/2014/main" id="{3794AE16-8406-F94C-97F6-CE3B700F7A98}"/>
              </a:ext>
            </a:extLst>
          </p:cNvPr>
          <p:cNvSpPr txBox="1"/>
          <p:nvPr/>
        </p:nvSpPr>
        <p:spPr>
          <a:xfrm>
            <a:off x="4322579" y="4415636"/>
            <a:ext cx="900698" cy="973877"/>
          </a:xfrm>
          <a:prstGeom prst="rect">
            <a:avLst/>
          </a:prstGeom>
          <a:noFill/>
        </p:spPr>
        <p:txBody>
          <a:bodyPr wrap="square" rtlCol="0">
            <a:spAutoFit/>
          </a:bodyPr>
          <a:lstStyle/>
          <a:p>
            <a:pPr algn="ctr"/>
            <a:r>
              <a:rPr lang="en-US" sz="5500" dirty="0">
                <a:solidFill>
                  <a:schemeClr val="bg1"/>
                </a:solidFill>
                <a:latin typeface="Franklin Gothic Medium" panose="020B0603020102020204" pitchFamily="34" charset="0"/>
              </a:rPr>
              <a:t>4</a:t>
            </a:r>
          </a:p>
        </p:txBody>
      </p:sp>
      <p:sp>
        <p:nvSpPr>
          <p:cNvPr id="53" name="Rectángulo 52">
            <a:extLst>
              <a:ext uri="{FF2B5EF4-FFF2-40B4-BE49-F238E27FC236}">
                <a16:creationId xmlns:a16="http://schemas.microsoft.com/office/drawing/2014/main" id="{02B76D4D-D9DC-4A44-89E6-1616826831CB}"/>
              </a:ext>
            </a:extLst>
          </p:cNvPr>
          <p:cNvSpPr/>
          <p:nvPr/>
        </p:nvSpPr>
        <p:spPr>
          <a:xfrm>
            <a:off x="8402539" y="2479270"/>
            <a:ext cx="2781302" cy="346090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4" name="Marcador de texto 15">
            <a:extLst>
              <a:ext uri="{FF2B5EF4-FFF2-40B4-BE49-F238E27FC236}">
                <a16:creationId xmlns:a16="http://schemas.microsoft.com/office/drawing/2014/main" id="{87E06093-753D-7647-920F-6B84C1B8392B}"/>
              </a:ext>
            </a:extLst>
          </p:cNvPr>
          <p:cNvSpPr>
            <a:spLocks noGrp="1"/>
          </p:cNvSpPr>
          <p:nvPr>
            <p:ph type="body" sz="quarter" idx="15"/>
          </p:nvPr>
        </p:nvSpPr>
        <p:spPr>
          <a:xfrm>
            <a:off x="8586332" y="2724950"/>
            <a:ext cx="2464791" cy="3140041"/>
          </a:xfrm>
        </p:spPr>
        <p:txBody>
          <a:bodyPr/>
          <a:lstStyle/>
          <a:p>
            <a:pPr>
              <a:buClr>
                <a:schemeClr val="accent6"/>
              </a:buClr>
            </a:pPr>
            <a:r>
              <a:rPr lang="en-GB" sz="1800" dirty="0">
                <a:solidFill>
                  <a:prstClr val="black">
                    <a:lumMod val="65000"/>
                    <a:lumOff val="35000"/>
                  </a:prstClr>
                </a:solidFill>
              </a:rPr>
              <a:t>A CAP MER system enables cities to track and review the intended results and real progress, which could lead to greater access to national and international climate funding and secure more support from key stakeholder groups.</a:t>
            </a:r>
          </a:p>
          <a:p>
            <a:pPr marL="285750" indent="-285750" algn="ctr">
              <a:buClr>
                <a:schemeClr val="accent6"/>
              </a:buClr>
              <a:buFont typeface="Wingdings" pitchFamily="2" charset="2"/>
              <a:buChar char="§"/>
            </a:pPr>
            <a:endParaRPr lang="en-GB" sz="1800" dirty="0">
              <a:solidFill>
                <a:prstClr val="black">
                  <a:lumMod val="65000"/>
                  <a:lumOff val="35000"/>
                </a:prstClr>
              </a:solidFill>
              <a:latin typeface="Franklin Gothic Book" panose="020B0503020102020204" pitchFamily="34" charset="0"/>
            </a:endParaRPr>
          </a:p>
        </p:txBody>
      </p:sp>
      <p:sp>
        <p:nvSpPr>
          <p:cNvPr id="22" name="Text Placeholder 4">
            <a:extLst>
              <a:ext uri="{FF2B5EF4-FFF2-40B4-BE49-F238E27FC236}">
                <a16:creationId xmlns:a16="http://schemas.microsoft.com/office/drawing/2014/main" id="{A563513D-FD95-F441-9A73-37D33F7D5148}"/>
              </a:ext>
            </a:extLst>
          </p:cNvPr>
          <p:cNvSpPr>
            <a:spLocks noGrp="1"/>
          </p:cNvSpPr>
          <p:nvPr>
            <p:ph type="body" sz="quarter" idx="21"/>
          </p:nvPr>
        </p:nvSpPr>
        <p:spPr>
          <a:xfrm>
            <a:off x="9561926" y="6596325"/>
            <a:ext cx="2475602" cy="258922"/>
          </a:xfrm>
        </p:spPr>
        <p:txBody>
          <a:bodyPr/>
          <a:lstStyle/>
          <a:p>
            <a:r>
              <a:rPr lang="en-US" dirty="0"/>
              <a:t>www.c40knowledgehub.org</a:t>
            </a:r>
          </a:p>
        </p:txBody>
      </p:sp>
    </p:spTree>
    <p:extLst>
      <p:ext uri="{BB962C8B-B14F-4D97-AF65-F5344CB8AC3E}">
        <p14:creationId xmlns:p14="http://schemas.microsoft.com/office/powerpoint/2010/main" val="36964829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68">
            <a:extLst>
              <a:ext uri="{FF2B5EF4-FFF2-40B4-BE49-F238E27FC236}">
                <a16:creationId xmlns:a16="http://schemas.microsoft.com/office/drawing/2014/main" id="{6EFF3DE9-AD9E-5A45-8AA3-4100510C876D}"/>
              </a:ext>
            </a:extLst>
          </p:cNvPr>
          <p:cNvSpPr/>
          <p:nvPr/>
        </p:nvSpPr>
        <p:spPr>
          <a:xfrm>
            <a:off x="8140700" y="2808890"/>
            <a:ext cx="4051300" cy="4038600"/>
          </a:xfrm>
          <a:custGeom>
            <a:avLst/>
            <a:gdLst>
              <a:gd name="connsiteX0" fmla="*/ 4051300 w 4051300"/>
              <a:gd name="connsiteY0" fmla="*/ 0 h 4038600"/>
              <a:gd name="connsiteX1" fmla="*/ 4051300 w 4051300"/>
              <a:gd name="connsiteY1" fmla="*/ 4038600 h 4038600"/>
              <a:gd name="connsiteX2" fmla="*/ 0 w 4051300"/>
              <a:gd name="connsiteY2" fmla="*/ 4038600 h 4038600"/>
              <a:gd name="connsiteX3" fmla="*/ 4051300 w 4051300"/>
              <a:gd name="connsiteY3" fmla="*/ 0 h 4038600"/>
            </a:gdLst>
            <a:ahLst/>
            <a:cxnLst>
              <a:cxn ang="0">
                <a:pos x="connsiteX0" y="connsiteY0"/>
              </a:cxn>
              <a:cxn ang="0">
                <a:pos x="connsiteX1" y="connsiteY1"/>
              </a:cxn>
              <a:cxn ang="0">
                <a:pos x="connsiteX2" y="connsiteY2"/>
              </a:cxn>
              <a:cxn ang="0">
                <a:pos x="connsiteX3" y="connsiteY3"/>
              </a:cxn>
            </a:cxnLst>
            <a:rect l="l" t="t" r="r" b="b"/>
            <a:pathLst>
              <a:path w="4051300" h="4038600">
                <a:moveTo>
                  <a:pt x="4051300" y="0"/>
                </a:moveTo>
                <a:lnTo>
                  <a:pt x="4051300" y="4038600"/>
                </a:lnTo>
                <a:lnTo>
                  <a:pt x="0" y="4038600"/>
                </a:lnTo>
                <a:lnTo>
                  <a:pt x="4051300" y="0"/>
                </a:lnTo>
                <a:close/>
              </a:path>
            </a:pathLst>
          </a:cu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itle 24">
            <a:extLst>
              <a:ext uri="{FF2B5EF4-FFF2-40B4-BE49-F238E27FC236}">
                <a16:creationId xmlns:a16="http://schemas.microsoft.com/office/drawing/2014/main" id="{2D4FBAE3-FA15-334B-A5BA-A8A29BF57E13}"/>
              </a:ext>
            </a:extLst>
          </p:cNvPr>
          <p:cNvSpPr>
            <a:spLocks noGrp="1"/>
          </p:cNvSpPr>
          <p:nvPr>
            <p:ph type="ctrTitle"/>
          </p:nvPr>
        </p:nvSpPr>
        <p:spPr>
          <a:xfrm>
            <a:off x="421849" y="330257"/>
            <a:ext cx="6620220" cy="700258"/>
          </a:xfrm>
        </p:spPr>
        <p:txBody>
          <a:bodyPr lIns="91440" tIns="45720" rIns="91440" bIns="45720" anchor="t">
            <a:normAutofit/>
          </a:bodyPr>
          <a:lstStyle/>
          <a:p>
            <a:r>
              <a:rPr lang="en-US" dirty="0">
                <a:latin typeface="Franklin Gothic Demi"/>
              </a:rPr>
              <a:t>CAP FRAMEWORK CRITERIA </a:t>
            </a:r>
            <a:endParaRPr lang="en-US" dirty="0"/>
          </a:p>
        </p:txBody>
      </p:sp>
      <p:sp>
        <p:nvSpPr>
          <p:cNvPr id="26" name="Subtitle 25">
            <a:extLst>
              <a:ext uri="{FF2B5EF4-FFF2-40B4-BE49-F238E27FC236}">
                <a16:creationId xmlns:a16="http://schemas.microsoft.com/office/drawing/2014/main" id="{2D1BB82C-D509-0249-8CC8-AFEC69F80D00}"/>
              </a:ext>
            </a:extLst>
          </p:cNvPr>
          <p:cNvSpPr>
            <a:spLocks noGrp="1"/>
          </p:cNvSpPr>
          <p:nvPr>
            <p:ph type="subTitle" idx="1"/>
          </p:nvPr>
        </p:nvSpPr>
        <p:spPr>
          <a:xfrm>
            <a:off x="421849" y="2870068"/>
            <a:ext cx="6620219" cy="468902"/>
          </a:xfrm>
        </p:spPr>
        <p:txBody>
          <a:bodyPr>
            <a:normAutofit/>
          </a:bodyPr>
          <a:lstStyle/>
          <a:p>
            <a:r>
              <a:rPr lang="en-US" sz="1600" dirty="0">
                <a:solidFill>
                  <a:schemeClr val="tx1">
                    <a:lumMod val="75000"/>
                    <a:lumOff val="25000"/>
                  </a:schemeClr>
                </a:solidFill>
              </a:rPr>
              <a:t>3.4 MONITORING, EVALUATION, REPORTING AND REVISION</a:t>
            </a:r>
          </a:p>
        </p:txBody>
      </p:sp>
      <p:sp>
        <p:nvSpPr>
          <p:cNvPr id="27" name="Text Placeholder 26">
            <a:extLst>
              <a:ext uri="{FF2B5EF4-FFF2-40B4-BE49-F238E27FC236}">
                <a16:creationId xmlns:a16="http://schemas.microsoft.com/office/drawing/2014/main" id="{8A6B62C1-7DE2-2F4B-8F3F-7166D9E567BD}"/>
              </a:ext>
            </a:extLst>
          </p:cNvPr>
          <p:cNvSpPr>
            <a:spLocks noGrp="1"/>
          </p:cNvSpPr>
          <p:nvPr>
            <p:ph type="body" sz="quarter" idx="12"/>
          </p:nvPr>
        </p:nvSpPr>
        <p:spPr>
          <a:xfrm>
            <a:off x="421849" y="3530222"/>
            <a:ext cx="8671351" cy="2423493"/>
          </a:xfrm>
        </p:spPr>
        <p:txBody>
          <a:bodyPr lIns="91440" tIns="45720" rIns="91440" bIns="45720" anchor="t">
            <a:noAutofit/>
          </a:bodyPr>
          <a:lstStyle/>
          <a:p>
            <a:pPr marL="0" indent="0">
              <a:buClr>
                <a:schemeClr val="accent6"/>
              </a:buClr>
              <a:buNone/>
            </a:pPr>
            <a:r>
              <a:rPr lang="en-GB" sz="1800" dirty="0">
                <a:latin typeface="Franklin Gothic Book"/>
              </a:rPr>
              <a:t>In line with the CAP Framework criteria, cities should develop a Monitoring, Evaluation and Reporting system as part of the Plan Compilation section of their Climate Action Plan. </a:t>
            </a:r>
            <a:endParaRPr lang="en-GB" sz="1800" b="1" dirty="0">
              <a:latin typeface="Franklin Gothic Book"/>
            </a:endParaRPr>
          </a:p>
          <a:p>
            <a:pPr marL="0" indent="0">
              <a:buClr>
                <a:schemeClr val="accent6"/>
              </a:buClr>
              <a:buNone/>
            </a:pPr>
            <a:r>
              <a:rPr lang="en-GB" sz="1800" dirty="0">
                <a:latin typeface="Franklin Gothic Book"/>
              </a:rPr>
              <a:t>Long-term commitment to delivering the plan should be demonstrated through a process of setting key performance indicators, ongoing monitoring, impact evaluation and progress reporting. This will provide stakeholders with transparency about the process, inspiring trust in the city government and its commitment to becoming an emissions neutral and climate resilient city by 2050. </a:t>
            </a:r>
            <a:r>
              <a:rPr lang="en-GB" sz="1800" b="1" dirty="0">
                <a:latin typeface="Franklin Gothic Book"/>
              </a:rPr>
              <a:t>The plan should set out a method for monitoring, evaluation, reporting and revision.</a:t>
            </a:r>
          </a:p>
        </p:txBody>
      </p:sp>
      <p:sp>
        <p:nvSpPr>
          <p:cNvPr id="28" name="Text Placeholder 27">
            <a:extLst>
              <a:ext uri="{FF2B5EF4-FFF2-40B4-BE49-F238E27FC236}">
                <a16:creationId xmlns:a16="http://schemas.microsoft.com/office/drawing/2014/main" id="{5188527E-0F01-E746-A1E9-307F0263C2CC}"/>
              </a:ext>
            </a:extLst>
          </p:cNvPr>
          <p:cNvSpPr>
            <a:spLocks noGrp="1"/>
          </p:cNvSpPr>
          <p:nvPr>
            <p:ph type="body" sz="quarter" idx="13"/>
          </p:nvPr>
        </p:nvSpPr>
        <p:spPr>
          <a:xfrm>
            <a:off x="536149" y="1655972"/>
            <a:ext cx="3769151" cy="517959"/>
          </a:xfrm>
          <a:solidFill>
            <a:srgbClr val="09CF62"/>
          </a:solidFill>
        </p:spPr>
        <p:txBody>
          <a:bodyPr/>
          <a:lstStyle/>
          <a:p>
            <a:r>
              <a:rPr lang="en-US" sz="3200" dirty="0">
                <a:solidFill>
                  <a:schemeClr val="bg1"/>
                </a:solidFill>
              </a:rPr>
              <a:t>PLAN COMPILATION</a:t>
            </a:r>
          </a:p>
        </p:txBody>
      </p:sp>
      <p:sp>
        <p:nvSpPr>
          <p:cNvPr id="33" name="Picture Placeholder 32">
            <a:extLst>
              <a:ext uri="{FF2B5EF4-FFF2-40B4-BE49-F238E27FC236}">
                <a16:creationId xmlns:a16="http://schemas.microsoft.com/office/drawing/2014/main" id="{82F60061-6CBE-C744-888B-C6DCD1C1305C}"/>
              </a:ext>
            </a:extLst>
          </p:cNvPr>
          <p:cNvSpPr>
            <a:spLocks noGrp="1"/>
          </p:cNvSpPr>
          <p:nvPr>
            <p:ph type="pic" sz="quarter" idx="19"/>
          </p:nvPr>
        </p:nvSpPr>
        <p:spPr>
          <a:xfrm>
            <a:off x="9093200" y="6584716"/>
            <a:ext cx="3098800" cy="270531"/>
          </a:xfrm>
        </p:spPr>
      </p:sp>
      <p:sp>
        <p:nvSpPr>
          <p:cNvPr id="36" name="Text Placeholder 35">
            <a:extLst>
              <a:ext uri="{FF2B5EF4-FFF2-40B4-BE49-F238E27FC236}">
                <a16:creationId xmlns:a16="http://schemas.microsoft.com/office/drawing/2014/main" id="{59575A29-76E8-7B49-8578-EF323D7B93AD}"/>
              </a:ext>
            </a:extLst>
          </p:cNvPr>
          <p:cNvSpPr>
            <a:spLocks noGrp="1"/>
          </p:cNvSpPr>
          <p:nvPr>
            <p:ph type="body" sz="quarter" idx="22"/>
          </p:nvPr>
        </p:nvSpPr>
        <p:spPr/>
        <p:txBody>
          <a:bodyPr lIns="91440" tIns="45720" rIns="91440" bIns="45720" anchor="t">
            <a:noAutofit/>
          </a:bodyPr>
          <a:lstStyle/>
          <a:p>
            <a:r>
              <a:rPr lang="en-US" dirty="0"/>
              <a:t>17</a:t>
            </a:r>
          </a:p>
        </p:txBody>
      </p:sp>
      <p:pic>
        <p:nvPicPr>
          <p:cNvPr id="2050" name="Picture 2">
            <a:extLst>
              <a:ext uri="{FF2B5EF4-FFF2-40B4-BE49-F238E27FC236}">
                <a16:creationId xmlns:a16="http://schemas.microsoft.com/office/drawing/2014/main" id="{CA053ECA-76E8-8D46-A2B3-7E17B7FB8B4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191127" y="1495098"/>
            <a:ext cx="5391150" cy="839705"/>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a:extLst>
              <a:ext uri="{FF2B5EF4-FFF2-40B4-BE49-F238E27FC236}">
                <a16:creationId xmlns:a16="http://schemas.microsoft.com/office/drawing/2014/main" id="{9FD09639-E5A6-5142-813F-BF7DEE876E5D}"/>
              </a:ext>
            </a:extLst>
          </p:cNvPr>
          <p:cNvSpPr>
            <a:spLocks noGrp="1"/>
          </p:cNvSpPr>
          <p:nvPr>
            <p:ph type="body" sz="quarter" idx="20"/>
          </p:nvPr>
        </p:nvSpPr>
        <p:spPr>
          <a:xfrm>
            <a:off x="9634116" y="6595226"/>
            <a:ext cx="2679184" cy="262774"/>
          </a:xfrm>
        </p:spPr>
        <p:txBody>
          <a:bodyPr/>
          <a:lstStyle/>
          <a:p>
            <a:r>
              <a:rPr lang="en-US" dirty="0"/>
              <a:t>www.c40knowledgehub.org</a:t>
            </a:r>
          </a:p>
        </p:txBody>
      </p:sp>
    </p:spTree>
    <p:extLst>
      <p:ext uri="{BB962C8B-B14F-4D97-AF65-F5344CB8AC3E}">
        <p14:creationId xmlns:p14="http://schemas.microsoft.com/office/powerpoint/2010/main" val="17985032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Marcador de posición de imagen 9">
            <a:extLst>
              <a:ext uri="{FF2B5EF4-FFF2-40B4-BE49-F238E27FC236}">
                <a16:creationId xmlns:a16="http://schemas.microsoft.com/office/drawing/2014/main" id="{5E36051C-3E99-5A43-86EB-A23A93CAF956}"/>
              </a:ext>
            </a:extLst>
          </p:cNvPr>
          <p:cNvPicPr>
            <a:picLocks noGrp="1" noChangeAspect="1"/>
          </p:cNvPicPr>
          <p:nvPr>
            <p:ph type="pic" sz="quarter" idx="15"/>
          </p:nvPr>
        </p:nvPicPr>
        <p:blipFill>
          <a:blip r:embed="rId2" cstate="print">
            <a:extLst>
              <a:ext uri="{28A0092B-C50C-407E-A947-70E740481C1C}">
                <a14:useLocalDpi xmlns:a14="http://schemas.microsoft.com/office/drawing/2010/main"/>
              </a:ext>
            </a:extLst>
          </a:blip>
          <a:srcRect/>
          <a:stretch/>
        </p:blipFill>
        <p:spPr>
          <a:xfrm>
            <a:off x="0" y="-1"/>
            <a:ext cx="7607300" cy="6858001"/>
          </a:xfrm>
        </p:spPr>
      </p:pic>
      <p:sp>
        <p:nvSpPr>
          <p:cNvPr id="3" name="Picture Placeholder 2">
            <a:extLst>
              <a:ext uri="{FF2B5EF4-FFF2-40B4-BE49-F238E27FC236}">
                <a16:creationId xmlns:a16="http://schemas.microsoft.com/office/drawing/2014/main" id="{EEE1AE32-5B21-4922-9E07-AA745E7B5EEF}"/>
              </a:ext>
            </a:extLst>
          </p:cNvPr>
          <p:cNvSpPr>
            <a:spLocks noGrp="1"/>
          </p:cNvSpPr>
          <p:nvPr>
            <p:ph type="pic" sz="quarter" idx="16"/>
          </p:nvPr>
        </p:nvSpPr>
        <p:spPr>
          <a:solidFill>
            <a:srgbClr val="F37160">
              <a:alpha val="40000"/>
            </a:srgbClr>
          </a:solidFill>
        </p:spPr>
      </p:sp>
      <p:sp>
        <p:nvSpPr>
          <p:cNvPr id="4" name="Title 3">
            <a:extLst>
              <a:ext uri="{FF2B5EF4-FFF2-40B4-BE49-F238E27FC236}">
                <a16:creationId xmlns:a16="http://schemas.microsoft.com/office/drawing/2014/main" id="{EF81D8A9-9D97-4B73-87DE-4591975BD4E8}"/>
              </a:ext>
            </a:extLst>
          </p:cNvPr>
          <p:cNvSpPr>
            <a:spLocks noGrp="1"/>
          </p:cNvSpPr>
          <p:nvPr>
            <p:ph type="ctrTitle"/>
          </p:nvPr>
        </p:nvSpPr>
        <p:spPr>
          <a:xfrm>
            <a:off x="5889093" y="833952"/>
            <a:ext cx="4687479" cy="1158923"/>
          </a:xfrm>
        </p:spPr>
        <p:txBody>
          <a:bodyPr lIns="91440" tIns="45720" rIns="91440" bIns="45720" anchor="b">
            <a:normAutofit/>
          </a:bodyPr>
          <a:lstStyle/>
          <a:p>
            <a:r>
              <a:rPr lang="en-GB" dirty="0">
                <a:solidFill>
                  <a:schemeClr val="tx1"/>
                </a:solidFill>
                <a:latin typeface="Franklin Gothic Demi"/>
              </a:rPr>
              <a:t>MER RESOURCES</a:t>
            </a:r>
            <a:endParaRPr lang="en-GB" dirty="0">
              <a:solidFill>
                <a:schemeClr val="tx1"/>
              </a:solidFill>
            </a:endParaRPr>
          </a:p>
        </p:txBody>
      </p:sp>
      <p:sp>
        <p:nvSpPr>
          <p:cNvPr id="6" name="Picture Placeholder 5">
            <a:extLst>
              <a:ext uri="{FF2B5EF4-FFF2-40B4-BE49-F238E27FC236}">
                <a16:creationId xmlns:a16="http://schemas.microsoft.com/office/drawing/2014/main" id="{EAD1CC3E-BA44-4B6A-8D80-78C219E724FE}"/>
              </a:ext>
            </a:extLst>
          </p:cNvPr>
          <p:cNvSpPr>
            <a:spLocks noGrp="1"/>
          </p:cNvSpPr>
          <p:nvPr>
            <p:ph type="pic" sz="quarter" idx="26"/>
          </p:nvPr>
        </p:nvSpPr>
        <p:spPr/>
      </p:sp>
      <p:sp>
        <p:nvSpPr>
          <p:cNvPr id="7" name="Text Placeholder 6">
            <a:extLst>
              <a:ext uri="{FF2B5EF4-FFF2-40B4-BE49-F238E27FC236}">
                <a16:creationId xmlns:a16="http://schemas.microsoft.com/office/drawing/2014/main" id="{7E800F42-0D72-4609-A377-C91C2CA82346}"/>
              </a:ext>
            </a:extLst>
          </p:cNvPr>
          <p:cNvSpPr>
            <a:spLocks noGrp="1"/>
          </p:cNvSpPr>
          <p:nvPr>
            <p:ph type="body" sz="quarter" idx="27"/>
          </p:nvPr>
        </p:nvSpPr>
        <p:spPr/>
        <p:txBody>
          <a:bodyPr lIns="91440" tIns="45720" rIns="91440" bIns="45720" anchor="t">
            <a:noAutofit/>
          </a:bodyPr>
          <a:lstStyle/>
          <a:p>
            <a:r>
              <a:rPr lang="en-GB" dirty="0"/>
              <a:t>18</a:t>
            </a:r>
          </a:p>
        </p:txBody>
      </p:sp>
      <p:sp>
        <p:nvSpPr>
          <p:cNvPr id="9" name="Right Triangle 16">
            <a:extLst>
              <a:ext uri="{FF2B5EF4-FFF2-40B4-BE49-F238E27FC236}">
                <a16:creationId xmlns:a16="http://schemas.microsoft.com/office/drawing/2014/main" id="{E96AFDAE-AE60-394C-A962-E474033B5303}"/>
              </a:ext>
            </a:extLst>
          </p:cNvPr>
          <p:cNvSpPr/>
          <p:nvPr/>
        </p:nvSpPr>
        <p:spPr>
          <a:xfrm rot="10800000">
            <a:off x="10153402" y="-1"/>
            <a:ext cx="2038598" cy="2019531"/>
          </a:xfrm>
          <a:prstGeom prst="rtTriangle">
            <a:avLst/>
          </a:prstGeom>
          <a:solidFill>
            <a:srgbClr val="F3716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noFill/>
            </a:endParaRPr>
          </a:p>
        </p:txBody>
      </p:sp>
    </p:spTree>
    <p:extLst>
      <p:ext uri="{BB962C8B-B14F-4D97-AF65-F5344CB8AC3E}">
        <p14:creationId xmlns:p14="http://schemas.microsoft.com/office/powerpoint/2010/main" val="5244694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15">
            <a:extLst>
              <a:ext uri="{FF2B5EF4-FFF2-40B4-BE49-F238E27FC236}">
                <a16:creationId xmlns:a16="http://schemas.microsoft.com/office/drawing/2014/main" id="{CBA3D252-8E7C-C348-9C8B-DD8A72D03BBF}"/>
              </a:ext>
            </a:extLst>
          </p:cNvPr>
          <p:cNvSpPr/>
          <p:nvPr/>
        </p:nvSpPr>
        <p:spPr>
          <a:xfrm>
            <a:off x="8567800" y="1544562"/>
            <a:ext cx="2750119" cy="4977876"/>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15">
            <a:extLst>
              <a:ext uri="{FF2B5EF4-FFF2-40B4-BE49-F238E27FC236}">
                <a16:creationId xmlns:a16="http://schemas.microsoft.com/office/drawing/2014/main" id="{F659461A-4AB5-7240-9FCA-4C06FCE43C8E}"/>
              </a:ext>
            </a:extLst>
          </p:cNvPr>
          <p:cNvSpPr/>
          <p:nvPr/>
        </p:nvSpPr>
        <p:spPr>
          <a:xfrm>
            <a:off x="4827218" y="1542007"/>
            <a:ext cx="2781869" cy="494612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5">
            <a:extLst>
              <a:ext uri="{FF2B5EF4-FFF2-40B4-BE49-F238E27FC236}">
                <a16:creationId xmlns:a16="http://schemas.microsoft.com/office/drawing/2014/main" id="{1EEF7014-85F5-0447-91AB-4039796FFB30}"/>
              </a:ext>
            </a:extLst>
          </p:cNvPr>
          <p:cNvSpPr/>
          <p:nvPr/>
        </p:nvSpPr>
        <p:spPr>
          <a:xfrm>
            <a:off x="986098" y="1561206"/>
            <a:ext cx="2750119" cy="4977876"/>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 Placeholder 30">
            <a:extLst>
              <a:ext uri="{FF2B5EF4-FFF2-40B4-BE49-F238E27FC236}">
                <a16:creationId xmlns:a16="http://schemas.microsoft.com/office/drawing/2014/main" id="{1E638C59-F2E7-784A-9B32-2C803E8D80B7}"/>
              </a:ext>
            </a:extLst>
          </p:cNvPr>
          <p:cNvSpPr>
            <a:spLocks noGrp="1"/>
          </p:cNvSpPr>
          <p:nvPr>
            <p:ph type="body" sz="quarter" idx="18"/>
          </p:nvPr>
        </p:nvSpPr>
        <p:spPr>
          <a:xfrm>
            <a:off x="421849" y="318918"/>
            <a:ext cx="8326896" cy="1158875"/>
          </a:xfrm>
        </p:spPr>
        <p:txBody>
          <a:bodyPr/>
          <a:lstStyle/>
          <a:p>
            <a:r>
              <a:rPr lang="en-US" dirty="0"/>
              <a:t>Available resources to support the city CAP MER system </a:t>
            </a:r>
          </a:p>
        </p:txBody>
      </p:sp>
      <p:sp>
        <p:nvSpPr>
          <p:cNvPr id="19" name="Rectangle 18">
            <a:extLst>
              <a:ext uri="{FF2B5EF4-FFF2-40B4-BE49-F238E27FC236}">
                <a16:creationId xmlns:a16="http://schemas.microsoft.com/office/drawing/2014/main" id="{1BD832BA-68B6-8940-8406-EDCDE86F482D}"/>
              </a:ext>
            </a:extLst>
          </p:cNvPr>
          <p:cNvSpPr/>
          <p:nvPr/>
        </p:nvSpPr>
        <p:spPr>
          <a:xfrm>
            <a:off x="986098" y="1555089"/>
            <a:ext cx="2750119" cy="6245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dirty="0">
                <a:latin typeface="Franklin Gothic Book"/>
              </a:rPr>
              <a:t>City CAP MER Guidance</a:t>
            </a:r>
          </a:p>
        </p:txBody>
      </p:sp>
      <p:sp>
        <p:nvSpPr>
          <p:cNvPr id="21" name="Rectangle 20">
            <a:extLst>
              <a:ext uri="{FF2B5EF4-FFF2-40B4-BE49-F238E27FC236}">
                <a16:creationId xmlns:a16="http://schemas.microsoft.com/office/drawing/2014/main" id="{9D47198B-791A-1D48-A00C-072C9173F3E1}"/>
              </a:ext>
            </a:extLst>
          </p:cNvPr>
          <p:cNvSpPr/>
          <p:nvPr/>
        </p:nvSpPr>
        <p:spPr>
          <a:xfrm>
            <a:off x="4827217" y="1542007"/>
            <a:ext cx="2781869" cy="6388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dirty="0">
                <a:latin typeface="Calibri"/>
                <a:cs typeface="Calibri"/>
              </a:rPr>
              <a:t> Indicator Matrix &amp; User Guide</a:t>
            </a:r>
          </a:p>
        </p:txBody>
      </p:sp>
      <p:sp>
        <p:nvSpPr>
          <p:cNvPr id="22" name="Rectangle 21">
            <a:extLst>
              <a:ext uri="{FF2B5EF4-FFF2-40B4-BE49-F238E27FC236}">
                <a16:creationId xmlns:a16="http://schemas.microsoft.com/office/drawing/2014/main" id="{5E2A0F8E-E6D0-5D45-801F-3F8D920690C0}"/>
              </a:ext>
            </a:extLst>
          </p:cNvPr>
          <p:cNvSpPr/>
          <p:nvPr/>
        </p:nvSpPr>
        <p:spPr>
          <a:xfrm>
            <a:off x="8581362" y="1544561"/>
            <a:ext cx="2722994" cy="63634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dirty="0">
                <a:latin typeface="Franklin Gothic Book"/>
              </a:rPr>
              <a:t>Workshop/Meeting </a:t>
            </a:r>
          </a:p>
          <a:p>
            <a:pPr algn="ctr"/>
            <a:r>
              <a:rPr lang="en-US" dirty="0">
                <a:latin typeface="Franklin Gothic Book"/>
              </a:rPr>
              <a:t>Material</a:t>
            </a:r>
          </a:p>
        </p:txBody>
      </p:sp>
      <p:sp>
        <p:nvSpPr>
          <p:cNvPr id="23" name="TextBox 22">
            <a:extLst>
              <a:ext uri="{FF2B5EF4-FFF2-40B4-BE49-F238E27FC236}">
                <a16:creationId xmlns:a16="http://schemas.microsoft.com/office/drawing/2014/main" id="{432D36FD-BDA0-1F48-BAE9-775CB643E49E}"/>
              </a:ext>
            </a:extLst>
          </p:cNvPr>
          <p:cNvSpPr txBox="1"/>
          <p:nvPr/>
        </p:nvSpPr>
        <p:spPr>
          <a:xfrm>
            <a:off x="986098" y="4604296"/>
            <a:ext cx="2643861" cy="1815882"/>
          </a:xfrm>
          <a:prstGeom prst="rect">
            <a:avLst/>
          </a:prstGeom>
          <a:noFill/>
        </p:spPr>
        <p:txBody>
          <a:bodyPr wrap="square" lIns="91440" tIns="45720" rIns="91440" bIns="45720" rtlCol="0" anchor="t">
            <a:spAutoFit/>
          </a:bodyPr>
          <a:lstStyle/>
          <a:p>
            <a:pPr marL="285750" indent="-285750">
              <a:buClr>
                <a:srgbClr val="F37160"/>
              </a:buClr>
              <a:buFont typeface="Wingdings" pitchFamily="2" charset="2"/>
              <a:buChar char="§"/>
            </a:pPr>
            <a:r>
              <a:rPr lang="en-GB" sz="1600" dirty="0">
                <a:solidFill>
                  <a:schemeClr val="tx1">
                    <a:lumMod val="85000"/>
                    <a:lumOff val="15000"/>
                  </a:schemeClr>
                </a:solidFill>
                <a:latin typeface="Franklin Gothic Medium"/>
                <a:ea typeface="+mn-lt"/>
                <a:cs typeface="+mn-lt"/>
              </a:rPr>
              <a:t>Designed to support cities develop and implement effective CAP MER systems</a:t>
            </a:r>
          </a:p>
          <a:p>
            <a:pPr marL="285750" indent="-285750">
              <a:buClr>
                <a:srgbClr val="F37160"/>
              </a:buClr>
              <a:buFont typeface="Wingdings" pitchFamily="2" charset="2"/>
              <a:buChar char="§"/>
            </a:pPr>
            <a:r>
              <a:rPr lang="en-GB" sz="1600" dirty="0">
                <a:solidFill>
                  <a:schemeClr val="tx1">
                    <a:lumMod val="85000"/>
                    <a:lumOff val="15000"/>
                  </a:schemeClr>
                </a:solidFill>
                <a:latin typeface="Franklin Gothic Medium"/>
                <a:ea typeface="+mn-lt"/>
                <a:cs typeface="+mn-lt"/>
              </a:rPr>
              <a:t>Step-by-step approach</a:t>
            </a:r>
          </a:p>
          <a:p>
            <a:pPr marL="285750" indent="-285750">
              <a:buClr>
                <a:srgbClr val="F37160"/>
              </a:buClr>
              <a:buFont typeface="Wingdings" pitchFamily="2" charset="2"/>
              <a:buChar char="§"/>
            </a:pPr>
            <a:r>
              <a:rPr lang="en-GB" sz="1600" dirty="0">
                <a:solidFill>
                  <a:schemeClr val="tx1">
                    <a:lumMod val="85000"/>
                    <a:lumOff val="15000"/>
                  </a:schemeClr>
                </a:solidFill>
                <a:latin typeface="Franklin Gothic Medium"/>
                <a:ea typeface="+mn-lt"/>
                <a:cs typeface="+mn-lt"/>
              </a:rPr>
              <a:t>Includes city examples (Example Annex)</a:t>
            </a:r>
          </a:p>
        </p:txBody>
      </p:sp>
      <p:sp>
        <p:nvSpPr>
          <p:cNvPr id="7" name="Text Placeholder 37">
            <a:extLst>
              <a:ext uri="{FF2B5EF4-FFF2-40B4-BE49-F238E27FC236}">
                <a16:creationId xmlns:a16="http://schemas.microsoft.com/office/drawing/2014/main" id="{2D6EF1CB-F445-46AE-877C-7D954A81CCEA}"/>
              </a:ext>
            </a:extLst>
          </p:cNvPr>
          <p:cNvSpPr txBox="1">
            <a:spLocks/>
          </p:cNvSpPr>
          <p:nvPr/>
        </p:nvSpPr>
        <p:spPr>
          <a:xfrm>
            <a:off x="11372765" y="162898"/>
            <a:ext cx="625152" cy="236094"/>
          </a:xfrm>
          <a:prstGeom prst="rect">
            <a:avLst/>
          </a:prstGeom>
        </p:spPr>
        <p:txBody>
          <a:bodyPr lIns="91440" tIns="45720" rIns="91440" bIns="45720" anchor="t">
            <a:noAutofit/>
          </a:bodyPr>
          <a:lstStyle>
            <a:lvl1pPr marL="0" indent="0" algn="r" defTabSz="914400" rtl="0" eaLnBrk="1" latinLnBrk="0" hangingPunct="1">
              <a:lnSpc>
                <a:spcPct val="90000"/>
              </a:lnSpc>
              <a:spcBef>
                <a:spcPts val="1000"/>
              </a:spcBef>
              <a:buFont typeface="Arial" panose="020B0604020202020204" pitchFamily="34" charset="0"/>
              <a:buNone/>
              <a:defRPr sz="900" kern="1200">
                <a:solidFill>
                  <a:srgbClr val="F37160"/>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bg1"/>
                </a:solidFill>
              </a:rPr>
              <a:t>19</a:t>
            </a:r>
          </a:p>
        </p:txBody>
      </p:sp>
      <p:sp>
        <p:nvSpPr>
          <p:cNvPr id="8" name="Text Placeholder 35">
            <a:extLst>
              <a:ext uri="{FF2B5EF4-FFF2-40B4-BE49-F238E27FC236}">
                <a16:creationId xmlns:a16="http://schemas.microsoft.com/office/drawing/2014/main" id="{D0BABB85-441C-48C2-A10D-B39111D8696D}"/>
              </a:ext>
            </a:extLst>
          </p:cNvPr>
          <p:cNvSpPr txBox="1">
            <a:spLocks/>
          </p:cNvSpPr>
          <p:nvPr/>
        </p:nvSpPr>
        <p:spPr>
          <a:xfrm>
            <a:off x="9245600" y="6617855"/>
            <a:ext cx="2946848" cy="236094"/>
          </a:xfrm>
          <a:prstGeom prst="rect">
            <a:avLst/>
          </a:prstGeom>
          <a:solidFill>
            <a:srgbClr val="F37160"/>
          </a:solidFill>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1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centre.c40.org</a:t>
            </a:r>
            <a:endParaRPr lang="en-GB" dirty="0">
              <a:cs typeface="Calibri"/>
            </a:endParaRPr>
          </a:p>
          <a:p>
            <a:endParaRPr lang="en-US" dirty="0"/>
          </a:p>
        </p:txBody>
      </p:sp>
      <p:sp>
        <p:nvSpPr>
          <p:cNvPr id="34" name="TextBox 22">
            <a:extLst>
              <a:ext uri="{FF2B5EF4-FFF2-40B4-BE49-F238E27FC236}">
                <a16:creationId xmlns:a16="http://schemas.microsoft.com/office/drawing/2014/main" id="{3BC22FEE-D9B0-8F41-BA0D-15B72766FB39}"/>
              </a:ext>
            </a:extLst>
          </p:cNvPr>
          <p:cNvSpPr txBox="1"/>
          <p:nvPr/>
        </p:nvSpPr>
        <p:spPr>
          <a:xfrm>
            <a:off x="4911559" y="3919408"/>
            <a:ext cx="2643861" cy="2554545"/>
          </a:xfrm>
          <a:prstGeom prst="rect">
            <a:avLst/>
          </a:prstGeom>
          <a:noFill/>
        </p:spPr>
        <p:txBody>
          <a:bodyPr wrap="square" lIns="91440" tIns="45720" rIns="91440" bIns="45720" rtlCol="0" anchor="t">
            <a:spAutoFit/>
          </a:bodyPr>
          <a:lstStyle/>
          <a:p>
            <a:pPr marL="285750" indent="-285750">
              <a:buClr>
                <a:srgbClr val="F37160"/>
              </a:buClr>
              <a:buFont typeface="Wingdings" pitchFamily="2" charset="2"/>
              <a:buChar char="§"/>
            </a:pPr>
            <a:r>
              <a:rPr lang="en-US" sz="1600" dirty="0">
                <a:solidFill>
                  <a:schemeClr val="tx1">
                    <a:lumMod val="85000"/>
                    <a:lumOff val="15000"/>
                  </a:schemeClr>
                </a:solidFill>
                <a:latin typeface="Franklin Gothic Medium"/>
                <a:ea typeface="+mn-lt"/>
                <a:cs typeface="+mn-lt"/>
              </a:rPr>
              <a:t>Designed to support teams responsible for building MER indicators</a:t>
            </a:r>
            <a:endParaRPr lang="en-GB" sz="1600" dirty="0">
              <a:solidFill>
                <a:schemeClr val="tx1">
                  <a:lumMod val="85000"/>
                  <a:lumOff val="15000"/>
                </a:schemeClr>
              </a:solidFill>
              <a:latin typeface="Franklin Gothic Medium"/>
              <a:ea typeface="+mn-lt"/>
              <a:cs typeface="+mn-lt"/>
            </a:endParaRPr>
          </a:p>
          <a:p>
            <a:pPr marL="285750" indent="-285750">
              <a:buClr>
                <a:srgbClr val="F37160"/>
              </a:buClr>
              <a:buFont typeface="Wingdings" pitchFamily="2" charset="2"/>
              <a:buChar char="§"/>
            </a:pPr>
            <a:r>
              <a:rPr lang="en-GB" sz="1600" dirty="0">
                <a:solidFill>
                  <a:schemeClr val="tx1">
                    <a:lumMod val="85000"/>
                    <a:lumOff val="15000"/>
                  </a:schemeClr>
                </a:solidFill>
                <a:latin typeface="Franklin Gothic Medium"/>
                <a:ea typeface="+mn-lt"/>
                <a:cs typeface="+mn-lt"/>
              </a:rPr>
              <a:t>Result chain intervention logic indicators for 106 actions</a:t>
            </a:r>
          </a:p>
          <a:p>
            <a:pPr marL="285750" indent="-285750">
              <a:buClr>
                <a:srgbClr val="F37160"/>
              </a:buClr>
              <a:buFont typeface="Wingdings" pitchFamily="2" charset="2"/>
              <a:buChar char="§"/>
            </a:pPr>
            <a:r>
              <a:rPr lang="en-GB" sz="1600" dirty="0">
                <a:solidFill>
                  <a:schemeClr val="tx1">
                    <a:lumMod val="85000"/>
                    <a:lumOff val="15000"/>
                  </a:schemeClr>
                </a:solidFill>
                <a:latin typeface="Franklin Gothic Medium"/>
                <a:ea typeface="+mn-lt"/>
                <a:cs typeface="+mn-lt"/>
              </a:rPr>
              <a:t>Matrix User Guide to summarize and better understand how to use the database</a:t>
            </a:r>
          </a:p>
        </p:txBody>
      </p:sp>
      <p:sp>
        <p:nvSpPr>
          <p:cNvPr id="35" name="TextBox 22">
            <a:extLst>
              <a:ext uri="{FF2B5EF4-FFF2-40B4-BE49-F238E27FC236}">
                <a16:creationId xmlns:a16="http://schemas.microsoft.com/office/drawing/2014/main" id="{982C1E1D-87A9-3542-B0F9-2108A6A92637}"/>
              </a:ext>
            </a:extLst>
          </p:cNvPr>
          <p:cNvSpPr txBox="1"/>
          <p:nvPr/>
        </p:nvSpPr>
        <p:spPr>
          <a:xfrm>
            <a:off x="8660495" y="4181476"/>
            <a:ext cx="2643861" cy="2308324"/>
          </a:xfrm>
          <a:prstGeom prst="rect">
            <a:avLst/>
          </a:prstGeom>
          <a:noFill/>
        </p:spPr>
        <p:txBody>
          <a:bodyPr wrap="square" lIns="91440" tIns="45720" rIns="91440" bIns="45720" rtlCol="0" anchor="t">
            <a:spAutoFit/>
          </a:bodyPr>
          <a:lstStyle/>
          <a:p>
            <a:pPr marL="285750" indent="-285750">
              <a:buClr>
                <a:srgbClr val="F37160"/>
              </a:buClr>
              <a:buFont typeface="Wingdings" pitchFamily="2" charset="2"/>
              <a:buChar char="§"/>
            </a:pPr>
            <a:r>
              <a:rPr lang="en-GB" sz="1600" dirty="0">
                <a:solidFill>
                  <a:schemeClr val="tx1">
                    <a:lumMod val="85000"/>
                    <a:lumOff val="15000"/>
                  </a:schemeClr>
                </a:solidFill>
                <a:latin typeface="Franklin Gothic Medium"/>
                <a:ea typeface="+mn-lt"/>
                <a:cs typeface="+mn-lt"/>
              </a:rPr>
              <a:t>City CAP MER introductory slide deck</a:t>
            </a:r>
          </a:p>
          <a:p>
            <a:pPr marL="285750" indent="-285750">
              <a:buClr>
                <a:srgbClr val="F37160"/>
              </a:buClr>
              <a:buFont typeface="Wingdings" pitchFamily="2" charset="2"/>
              <a:buChar char="§"/>
            </a:pPr>
            <a:r>
              <a:rPr lang="en-GB" sz="1600" dirty="0">
                <a:solidFill>
                  <a:schemeClr val="tx1">
                    <a:lumMod val="85000"/>
                    <a:lumOff val="15000"/>
                  </a:schemeClr>
                </a:solidFill>
                <a:latin typeface="Franklin Gothic Medium"/>
                <a:ea typeface="+mn-lt"/>
                <a:cs typeface="+mn-lt"/>
              </a:rPr>
              <a:t>Proposed materials to support initial conversations with the city (proposed agenda, sessions dynamic and activities)</a:t>
            </a:r>
          </a:p>
          <a:p>
            <a:pPr marL="285750" indent="-285750">
              <a:buClr>
                <a:srgbClr val="F37160"/>
              </a:buClr>
              <a:buFont typeface="Wingdings" pitchFamily="2" charset="2"/>
              <a:buChar char="§"/>
            </a:pPr>
            <a:endParaRPr lang="en-GB" sz="1600" dirty="0">
              <a:latin typeface="Franklin Gothic Medium"/>
              <a:ea typeface="+mn-lt"/>
              <a:cs typeface="+mn-lt"/>
            </a:endParaRPr>
          </a:p>
        </p:txBody>
      </p:sp>
      <p:pic>
        <p:nvPicPr>
          <p:cNvPr id="4" name="Picture 4" descr="Two people standing in a room&#10;&#10;Description automatically generated">
            <a:extLst>
              <a:ext uri="{FF2B5EF4-FFF2-40B4-BE49-F238E27FC236}">
                <a16:creationId xmlns:a16="http://schemas.microsoft.com/office/drawing/2014/main" id="{C8EA071F-59C0-4A27-AF6A-8511880CACCF}"/>
              </a:ext>
            </a:extLst>
          </p:cNvPr>
          <p:cNvPicPr>
            <a:picLocks noChangeAspect="1"/>
          </p:cNvPicPr>
          <p:nvPr/>
        </p:nvPicPr>
        <p:blipFill>
          <a:blip r:embed="rId3"/>
          <a:stretch>
            <a:fillRect/>
          </a:stretch>
        </p:blipFill>
        <p:spPr>
          <a:xfrm>
            <a:off x="8759252" y="2414220"/>
            <a:ext cx="2368446" cy="1367493"/>
          </a:xfrm>
          <a:prstGeom prst="rect">
            <a:avLst/>
          </a:prstGeom>
          <a:ln>
            <a:solidFill>
              <a:schemeClr val="tx1"/>
            </a:solidFill>
          </a:ln>
        </p:spPr>
      </p:pic>
      <p:pic>
        <p:nvPicPr>
          <p:cNvPr id="6" name="Picture 8">
            <a:extLst>
              <a:ext uri="{FF2B5EF4-FFF2-40B4-BE49-F238E27FC236}">
                <a16:creationId xmlns:a16="http://schemas.microsoft.com/office/drawing/2014/main" id="{85445CAA-DBA8-407C-8037-5BBCB2E6636D}"/>
              </a:ext>
            </a:extLst>
          </p:cNvPr>
          <p:cNvPicPr>
            <a:picLocks noChangeAspect="1"/>
          </p:cNvPicPr>
          <p:nvPr/>
        </p:nvPicPr>
        <p:blipFill>
          <a:blip r:embed="rId4"/>
          <a:srcRect/>
          <a:stretch/>
        </p:blipFill>
        <p:spPr>
          <a:xfrm>
            <a:off x="5622237" y="2206243"/>
            <a:ext cx="1180357" cy="1704680"/>
          </a:xfrm>
          <a:prstGeom prst="rect">
            <a:avLst/>
          </a:prstGeom>
          <a:ln>
            <a:solidFill>
              <a:schemeClr val="tx1"/>
            </a:solidFill>
          </a:ln>
        </p:spPr>
      </p:pic>
      <p:pic>
        <p:nvPicPr>
          <p:cNvPr id="17" name="Imagen 16">
            <a:extLst>
              <a:ext uri="{FF2B5EF4-FFF2-40B4-BE49-F238E27FC236}">
                <a16:creationId xmlns:a16="http://schemas.microsoft.com/office/drawing/2014/main" id="{C77B22DB-839A-1A4D-A40A-530E1EB092BB}"/>
              </a:ext>
            </a:extLst>
          </p:cNvPr>
          <p:cNvPicPr>
            <a:picLocks noChangeAspect="1"/>
          </p:cNvPicPr>
          <p:nvPr/>
        </p:nvPicPr>
        <p:blipFill>
          <a:blip r:embed="rId5"/>
          <a:srcRect/>
          <a:stretch/>
        </p:blipFill>
        <p:spPr>
          <a:xfrm>
            <a:off x="1604767" y="2312999"/>
            <a:ext cx="1512779" cy="2157888"/>
          </a:xfrm>
          <a:prstGeom prst="rect">
            <a:avLst/>
          </a:prstGeom>
          <a:ln w="9525">
            <a:solidFill>
              <a:schemeClr val="tx1">
                <a:lumMod val="75000"/>
                <a:lumOff val="25000"/>
              </a:schemeClr>
            </a:solidFill>
          </a:ln>
        </p:spPr>
      </p:pic>
      <p:sp>
        <p:nvSpPr>
          <p:cNvPr id="18" name="Text Placeholder 4">
            <a:extLst>
              <a:ext uri="{FF2B5EF4-FFF2-40B4-BE49-F238E27FC236}">
                <a16:creationId xmlns:a16="http://schemas.microsoft.com/office/drawing/2014/main" id="{27750A8F-08A2-A342-A323-53C63C76ABDD}"/>
              </a:ext>
            </a:extLst>
          </p:cNvPr>
          <p:cNvSpPr txBox="1">
            <a:spLocks/>
          </p:cNvSpPr>
          <p:nvPr/>
        </p:nvSpPr>
        <p:spPr>
          <a:xfrm>
            <a:off x="9534883" y="6599080"/>
            <a:ext cx="2276094" cy="25892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000" kern="1200">
                <a:solidFill>
                  <a:schemeClr val="bg1"/>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www.c40knowledgehub.org</a:t>
            </a:r>
          </a:p>
        </p:txBody>
      </p:sp>
    </p:spTree>
    <p:extLst>
      <p:ext uri="{BB962C8B-B14F-4D97-AF65-F5344CB8AC3E}">
        <p14:creationId xmlns:p14="http://schemas.microsoft.com/office/powerpoint/2010/main" val="33228610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CFEADDA-41DD-9142-9807-32352B2D054D}"/>
              </a:ext>
            </a:extLst>
          </p:cNvPr>
          <p:cNvSpPr>
            <a:spLocks noGrp="1"/>
          </p:cNvSpPr>
          <p:nvPr>
            <p:ph type="ctrTitle"/>
          </p:nvPr>
        </p:nvSpPr>
        <p:spPr>
          <a:xfrm>
            <a:off x="478119" y="358275"/>
            <a:ext cx="8781627" cy="823411"/>
          </a:xfrm>
        </p:spPr>
        <p:txBody>
          <a:bodyPr lIns="91440" tIns="45720" rIns="91440" bIns="45720" anchor="t">
            <a:normAutofit fontScale="90000"/>
          </a:bodyPr>
          <a:lstStyle/>
          <a:p>
            <a:r>
              <a:rPr lang="en-US" dirty="0">
                <a:latin typeface="Franklin Gothic Demi"/>
              </a:rPr>
              <a:t>How to use the slide deck (for facilitators only)</a:t>
            </a:r>
          </a:p>
        </p:txBody>
      </p:sp>
      <p:sp>
        <p:nvSpPr>
          <p:cNvPr id="9" name="Picture Placeholder 8">
            <a:extLst>
              <a:ext uri="{FF2B5EF4-FFF2-40B4-BE49-F238E27FC236}">
                <a16:creationId xmlns:a16="http://schemas.microsoft.com/office/drawing/2014/main" id="{31528233-BECC-8045-82CD-181701EEDACB}"/>
              </a:ext>
            </a:extLst>
          </p:cNvPr>
          <p:cNvSpPr>
            <a:spLocks noGrp="1"/>
          </p:cNvSpPr>
          <p:nvPr>
            <p:ph type="pic" sz="quarter" idx="20"/>
          </p:nvPr>
        </p:nvSpPr>
        <p:spPr>
          <a:xfrm>
            <a:off x="9259746" y="6559042"/>
            <a:ext cx="2932254" cy="296205"/>
          </a:xfrm>
        </p:spPr>
      </p:sp>
      <p:sp>
        <p:nvSpPr>
          <p:cNvPr id="13" name="Picture Placeholder 12">
            <a:extLst>
              <a:ext uri="{FF2B5EF4-FFF2-40B4-BE49-F238E27FC236}">
                <a16:creationId xmlns:a16="http://schemas.microsoft.com/office/drawing/2014/main" id="{1506F776-A11A-E047-9128-7B98932119C0}"/>
              </a:ext>
            </a:extLst>
          </p:cNvPr>
          <p:cNvSpPr>
            <a:spLocks noGrp="1"/>
          </p:cNvSpPr>
          <p:nvPr>
            <p:ph type="pic" sz="quarter" idx="26"/>
          </p:nvPr>
        </p:nvSpPr>
        <p:spPr/>
      </p:sp>
      <p:sp>
        <p:nvSpPr>
          <p:cNvPr id="14" name="Text Placeholder 13">
            <a:extLst>
              <a:ext uri="{FF2B5EF4-FFF2-40B4-BE49-F238E27FC236}">
                <a16:creationId xmlns:a16="http://schemas.microsoft.com/office/drawing/2014/main" id="{32217E15-6F41-9A43-ADDC-79017BC4BD1C}"/>
              </a:ext>
            </a:extLst>
          </p:cNvPr>
          <p:cNvSpPr>
            <a:spLocks noGrp="1"/>
          </p:cNvSpPr>
          <p:nvPr>
            <p:ph type="body" sz="quarter" idx="27"/>
          </p:nvPr>
        </p:nvSpPr>
        <p:spPr/>
        <p:txBody>
          <a:bodyPr lIns="91440" tIns="45720" rIns="91440" bIns="45720" anchor="t">
            <a:noAutofit/>
          </a:bodyPr>
          <a:lstStyle/>
          <a:p>
            <a:r>
              <a:rPr lang="en-US" sz="1000" dirty="0"/>
              <a:t>2</a:t>
            </a:r>
          </a:p>
        </p:txBody>
      </p:sp>
      <p:sp>
        <p:nvSpPr>
          <p:cNvPr id="18" name="TextBox 17">
            <a:extLst>
              <a:ext uri="{FF2B5EF4-FFF2-40B4-BE49-F238E27FC236}">
                <a16:creationId xmlns:a16="http://schemas.microsoft.com/office/drawing/2014/main" id="{2DD3CA20-3B36-3C4B-908E-99F8E7CA350B}"/>
              </a:ext>
            </a:extLst>
          </p:cNvPr>
          <p:cNvSpPr txBox="1"/>
          <p:nvPr/>
        </p:nvSpPr>
        <p:spPr>
          <a:xfrm>
            <a:off x="478120" y="1239762"/>
            <a:ext cx="11019913" cy="5455340"/>
          </a:xfrm>
          <a:prstGeom prst="rect">
            <a:avLst/>
          </a:prstGeom>
          <a:noFill/>
        </p:spPr>
        <p:txBody>
          <a:bodyPr wrap="square" lIns="91440" tIns="45720" rIns="91440" bIns="45720" rtlCol="0" anchor="t">
            <a:spAutoFit/>
          </a:bodyPr>
          <a:lstStyle/>
          <a:p>
            <a:r>
              <a:rPr lang="en-US" sz="1700" dirty="0">
                <a:latin typeface="Franklin Gothic Book" panose="020B0503020102020204" pitchFamily="34" charset="0"/>
              </a:rPr>
              <a:t>The following slides were produced to support city advisers (and city officials) initiate conversations regarding Climate Action Plan (CAP) Monitoring, Evaluation and Reporting (MER) in their cities, while presenting the resources available. </a:t>
            </a:r>
          </a:p>
          <a:p>
            <a:endParaRPr lang="en-US" sz="1700" dirty="0">
              <a:latin typeface="Franklin Gothic Book" panose="020B0503020102020204" pitchFamily="34" charset="0"/>
            </a:endParaRPr>
          </a:p>
          <a:p>
            <a:r>
              <a:rPr lang="en-US" sz="1700" dirty="0">
                <a:latin typeface="Franklin Gothic Book" panose="020B0503020102020204" pitchFamily="34" charset="0"/>
              </a:rPr>
              <a:t>The slide deck includes an </a:t>
            </a:r>
            <a:r>
              <a:rPr lang="en-US" sz="1700" b="1" dirty="0">
                <a:latin typeface="Franklin Gothic Book" panose="020B0503020102020204" pitchFamily="34" charset="0"/>
              </a:rPr>
              <a:t>introduction &amp; overview </a:t>
            </a:r>
            <a:r>
              <a:rPr lang="en-US" sz="1700" dirty="0">
                <a:latin typeface="Franklin Gothic Book" panose="020B0503020102020204" pitchFamily="34" charset="0"/>
              </a:rPr>
              <a:t>section to highlight the importance of setting out a method for monitoring, evaluation, reporting and revision of the CAP; which </a:t>
            </a:r>
            <a:r>
              <a:rPr lang="en-US" sz="1700" b="1" dirty="0">
                <a:latin typeface="Franklin Gothic Book" panose="020B0503020102020204" pitchFamily="34" charset="0"/>
              </a:rPr>
              <a:t>resources</a:t>
            </a:r>
            <a:r>
              <a:rPr lang="en-US" sz="1700" dirty="0">
                <a:latin typeface="Franklin Gothic Book" panose="020B0503020102020204" pitchFamily="34" charset="0"/>
              </a:rPr>
              <a:t> C40 provides to support the process; and a </a:t>
            </a:r>
            <a:r>
              <a:rPr lang="en-US" sz="1700" b="1" dirty="0">
                <a:latin typeface="Franklin Gothic Book" panose="020B0503020102020204" pitchFamily="34" charset="0"/>
              </a:rPr>
              <a:t>proposed approach </a:t>
            </a:r>
            <a:r>
              <a:rPr lang="en-US" sz="1700" dirty="0">
                <a:latin typeface="Franklin Gothic Book" panose="020B0503020102020204" pitchFamily="34" charset="0"/>
              </a:rPr>
              <a:t>for developing an MER system (including  good practice </a:t>
            </a:r>
            <a:r>
              <a:rPr lang="en-US" sz="1700" b="1" dirty="0">
                <a:latin typeface="Franklin Gothic Book" panose="020B0503020102020204" pitchFamily="34" charset="0"/>
              </a:rPr>
              <a:t>examples</a:t>
            </a:r>
            <a:r>
              <a:rPr lang="en-US" sz="1700" dirty="0">
                <a:latin typeface="Franklin Gothic Book" panose="020B0503020102020204" pitchFamily="34" charset="0"/>
              </a:rPr>
              <a:t> from other cities). In the ‘process for developing an MER system’ section, the reader will find a proposed step-by-step approach following the structure of the City CAP Monitoring, Evaluation and Reporting Guidance. For each of the steps, the user will find three components (each one identified by a logo):</a:t>
            </a:r>
          </a:p>
          <a:p>
            <a:r>
              <a:rPr lang="en-US" sz="1700" dirty="0">
                <a:latin typeface="Franklin Gothic Book" panose="020B0503020102020204" pitchFamily="34" charset="0"/>
              </a:rPr>
              <a:t> </a:t>
            </a:r>
          </a:p>
          <a:p>
            <a:pPr lvl="2">
              <a:lnSpc>
                <a:spcPct val="150000"/>
              </a:lnSpc>
            </a:pPr>
            <a:r>
              <a:rPr lang="en-US" sz="1700" dirty="0">
                <a:latin typeface="Franklin Gothic Book" panose="020B0503020102020204" pitchFamily="34" charset="0"/>
              </a:rPr>
              <a:t>A very brief summary of each section/step </a:t>
            </a:r>
          </a:p>
          <a:p>
            <a:pPr lvl="2"/>
            <a:endParaRPr lang="en-US" sz="1700" dirty="0">
              <a:latin typeface="Franklin Gothic Book" panose="020B0503020102020204" pitchFamily="34" charset="0"/>
            </a:endParaRPr>
          </a:p>
          <a:p>
            <a:pPr lvl="2"/>
            <a:r>
              <a:rPr lang="en-US" sz="1700" dirty="0">
                <a:latin typeface="Franklin Gothic Book" panose="020B0503020102020204" pitchFamily="34" charset="0"/>
              </a:rPr>
              <a:t>The available resources that could be useful to support that step of the process (references and access links available in the Guidance document)  </a:t>
            </a:r>
          </a:p>
          <a:p>
            <a:pPr lvl="2"/>
            <a:endParaRPr lang="en-US" sz="1700" dirty="0">
              <a:latin typeface="Franklin Gothic Book" panose="020B0503020102020204" pitchFamily="34" charset="0"/>
            </a:endParaRPr>
          </a:p>
          <a:p>
            <a:pPr lvl="2"/>
            <a:r>
              <a:rPr lang="en-US" sz="1700" dirty="0">
                <a:latin typeface="Franklin Gothic Book" panose="020B0503020102020204" pitchFamily="34" charset="0"/>
              </a:rPr>
              <a:t>A good practice city example </a:t>
            </a:r>
          </a:p>
          <a:p>
            <a:endParaRPr lang="en-US" sz="1700" dirty="0">
              <a:latin typeface="Franklin Gothic Book" panose="020B0503020102020204" pitchFamily="34" charset="0"/>
              <a:cs typeface="Calibri"/>
            </a:endParaRPr>
          </a:p>
          <a:p>
            <a:r>
              <a:rPr lang="en-US" sz="1700" dirty="0">
                <a:latin typeface="Franklin Gothic Book" panose="020B0503020102020204" pitchFamily="34" charset="0"/>
              </a:rPr>
              <a:t>Users can tailor the slide deck to their needs by changing the case studies and following a different order for the proposed step-by-step approach. Users can also find callout notes, including some recommendations</a:t>
            </a:r>
            <a:r>
              <a:rPr lang="en-US" sz="1700" dirty="0">
                <a:solidFill>
                  <a:srgbClr val="FF0000"/>
                </a:solidFill>
                <a:latin typeface="Franklin Gothic Book" panose="020B0503020102020204" pitchFamily="34" charset="0"/>
              </a:rPr>
              <a:t> </a:t>
            </a:r>
            <a:r>
              <a:rPr lang="en-US" sz="1700" dirty="0">
                <a:latin typeface="Franklin Gothic Book" panose="020B0503020102020204" pitchFamily="34" charset="0"/>
              </a:rPr>
              <a:t>that can be removed. </a:t>
            </a:r>
          </a:p>
        </p:txBody>
      </p:sp>
      <p:pic>
        <p:nvPicPr>
          <p:cNvPr id="8" name="Graphic 13" descr="Checklist">
            <a:extLst>
              <a:ext uri="{FF2B5EF4-FFF2-40B4-BE49-F238E27FC236}">
                <a16:creationId xmlns:a16="http://schemas.microsoft.com/office/drawing/2014/main" id="{7ACBF652-CBA5-8C46-9151-73343BAF2E1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19092" y="3752649"/>
            <a:ext cx="582325" cy="582325"/>
          </a:xfrm>
          <a:prstGeom prst="rect">
            <a:avLst/>
          </a:prstGeom>
        </p:spPr>
      </p:pic>
      <p:pic>
        <p:nvPicPr>
          <p:cNvPr id="11" name="Graphic 49" descr="Presentation with bar chart">
            <a:extLst>
              <a:ext uri="{FF2B5EF4-FFF2-40B4-BE49-F238E27FC236}">
                <a16:creationId xmlns:a16="http://schemas.microsoft.com/office/drawing/2014/main" id="{A3BEB0F8-2C6A-5643-85EE-B5951877150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75480" y="4514864"/>
            <a:ext cx="628341" cy="628341"/>
          </a:xfrm>
          <a:prstGeom prst="rect">
            <a:avLst/>
          </a:prstGeom>
        </p:spPr>
      </p:pic>
      <p:pic>
        <p:nvPicPr>
          <p:cNvPr id="12" name="Graphic 56" descr="Map with pin">
            <a:extLst>
              <a:ext uri="{FF2B5EF4-FFF2-40B4-BE49-F238E27FC236}">
                <a16:creationId xmlns:a16="http://schemas.microsoft.com/office/drawing/2014/main" id="{52F4B980-B258-4F46-A74F-66DA5C75C79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19092" y="5185341"/>
            <a:ext cx="582325" cy="582325"/>
          </a:xfrm>
          <a:prstGeom prst="rect">
            <a:avLst/>
          </a:prstGeom>
        </p:spPr>
      </p:pic>
      <p:sp>
        <p:nvSpPr>
          <p:cNvPr id="15" name="Text Placeholder 4">
            <a:extLst>
              <a:ext uri="{FF2B5EF4-FFF2-40B4-BE49-F238E27FC236}">
                <a16:creationId xmlns:a16="http://schemas.microsoft.com/office/drawing/2014/main" id="{BD7F7D81-9103-3A44-B389-3CB71B3A8BFE}"/>
              </a:ext>
            </a:extLst>
          </p:cNvPr>
          <p:cNvSpPr>
            <a:spLocks noGrp="1"/>
          </p:cNvSpPr>
          <p:nvPr>
            <p:ph type="body" sz="quarter" idx="21"/>
          </p:nvPr>
        </p:nvSpPr>
        <p:spPr>
          <a:xfrm>
            <a:off x="9759560" y="6588070"/>
            <a:ext cx="2248939" cy="254107"/>
          </a:xfrm>
        </p:spPr>
        <p:txBody>
          <a:bodyPr/>
          <a:lstStyle/>
          <a:p>
            <a:r>
              <a:rPr lang="en-US" dirty="0"/>
              <a:t>www.c40knowledgehub.org</a:t>
            </a:r>
          </a:p>
        </p:txBody>
      </p:sp>
    </p:spTree>
    <p:extLst>
      <p:ext uri="{BB962C8B-B14F-4D97-AF65-F5344CB8AC3E}">
        <p14:creationId xmlns:p14="http://schemas.microsoft.com/office/powerpoint/2010/main" val="389837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26">
            <a:extLst>
              <a:ext uri="{FF2B5EF4-FFF2-40B4-BE49-F238E27FC236}">
                <a16:creationId xmlns:a16="http://schemas.microsoft.com/office/drawing/2014/main" id="{E39B896A-796E-F749-BE81-4699FD97035B}"/>
              </a:ext>
            </a:extLst>
          </p:cNvPr>
          <p:cNvSpPr>
            <a:spLocks noGrp="1"/>
          </p:cNvSpPr>
          <p:nvPr>
            <p:ph type="ctrTitle"/>
          </p:nvPr>
        </p:nvSpPr>
        <p:spPr>
          <a:xfrm>
            <a:off x="396906" y="398992"/>
            <a:ext cx="4687479" cy="643962"/>
          </a:xfrm>
        </p:spPr>
        <p:txBody>
          <a:bodyPr anchor="t"/>
          <a:lstStyle/>
          <a:p>
            <a:r>
              <a:rPr lang="en-US" dirty="0"/>
              <a:t>Guidance</a:t>
            </a:r>
          </a:p>
        </p:txBody>
      </p:sp>
      <p:sp>
        <p:nvSpPr>
          <p:cNvPr id="31" name="Text Placeholder 30">
            <a:extLst>
              <a:ext uri="{FF2B5EF4-FFF2-40B4-BE49-F238E27FC236}">
                <a16:creationId xmlns:a16="http://schemas.microsoft.com/office/drawing/2014/main" id="{C63EE075-AC81-BA42-887A-95519ED23798}"/>
              </a:ext>
            </a:extLst>
          </p:cNvPr>
          <p:cNvSpPr>
            <a:spLocks noGrp="1"/>
          </p:cNvSpPr>
          <p:nvPr>
            <p:ph type="body" sz="quarter" idx="15"/>
          </p:nvPr>
        </p:nvSpPr>
        <p:spPr>
          <a:xfrm>
            <a:off x="4568582" y="2665961"/>
            <a:ext cx="4150782" cy="2965582"/>
          </a:xfrm>
        </p:spPr>
        <p:txBody>
          <a:bodyPr lIns="91440" tIns="45720" rIns="91440" bIns="45720" anchor="t">
            <a:noAutofit/>
          </a:bodyPr>
          <a:lstStyle/>
          <a:p>
            <a:r>
              <a:rPr lang="en-US" sz="2000" dirty="0">
                <a:solidFill>
                  <a:schemeClr val="tx1"/>
                </a:solidFill>
              </a:rPr>
              <a:t>5 Sections:</a:t>
            </a:r>
          </a:p>
          <a:p>
            <a:r>
              <a:rPr lang="en-US" dirty="0"/>
              <a:t>Purpose of this guidance</a:t>
            </a:r>
          </a:p>
          <a:p>
            <a:r>
              <a:rPr lang="en-US" dirty="0"/>
              <a:t>What is a City CAP MER system?</a:t>
            </a:r>
          </a:p>
          <a:p>
            <a:r>
              <a:rPr lang="en-US" dirty="0"/>
              <a:t>City CAP MER Governance</a:t>
            </a:r>
          </a:p>
          <a:p>
            <a:r>
              <a:rPr lang="en-US" dirty="0"/>
              <a:t>How to develop a CAP MER System in your city</a:t>
            </a:r>
          </a:p>
          <a:p>
            <a:r>
              <a:rPr lang="en-US" dirty="0"/>
              <a:t>Conclusion</a:t>
            </a:r>
          </a:p>
          <a:p>
            <a:r>
              <a:rPr lang="en-US" sz="2000" dirty="0">
                <a:solidFill>
                  <a:schemeClr val="tx1"/>
                </a:solidFill>
                <a:latin typeface="Franklin Gothic Medium"/>
              </a:rPr>
              <a:t>2 Annexes</a:t>
            </a:r>
          </a:p>
          <a:p>
            <a:r>
              <a:rPr lang="en-US" sz="2000" dirty="0">
                <a:solidFill>
                  <a:schemeClr val="tx1"/>
                </a:solidFill>
              </a:rPr>
              <a:t>Glossary + References</a:t>
            </a:r>
          </a:p>
        </p:txBody>
      </p:sp>
      <p:sp>
        <p:nvSpPr>
          <p:cNvPr id="8" name="Text Placeholder 35">
            <a:extLst>
              <a:ext uri="{FF2B5EF4-FFF2-40B4-BE49-F238E27FC236}">
                <a16:creationId xmlns:a16="http://schemas.microsoft.com/office/drawing/2014/main" id="{C0C8BCC3-D836-410C-BC0D-56DAC327FB53}"/>
              </a:ext>
            </a:extLst>
          </p:cNvPr>
          <p:cNvSpPr txBox="1">
            <a:spLocks/>
          </p:cNvSpPr>
          <p:nvPr/>
        </p:nvSpPr>
        <p:spPr>
          <a:xfrm>
            <a:off x="9242357" y="6621906"/>
            <a:ext cx="2950089" cy="236094"/>
          </a:xfrm>
          <a:prstGeom prst="rect">
            <a:avLst/>
          </a:prstGeom>
          <a:solidFill>
            <a:srgbClr val="F37160"/>
          </a:solidFill>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1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centre.c40.org</a:t>
            </a:r>
            <a:endParaRPr lang="en-GB" dirty="0">
              <a:cs typeface="Calibri"/>
            </a:endParaRPr>
          </a:p>
          <a:p>
            <a:pPr marL="0" lvl="0" indent="0">
              <a:lnSpc>
                <a:spcPct val="100000"/>
              </a:lnSpc>
              <a:spcBef>
                <a:spcPts val="0"/>
              </a:spcBef>
              <a:buNone/>
            </a:pPr>
            <a:r>
              <a:rPr lang="en-US" sz="1000" dirty="0">
                <a:solidFill>
                  <a:schemeClr val="bg1"/>
                </a:solidFill>
                <a:latin typeface="Franklin Gothic Book" panose="020B0503020102020204" pitchFamily="34" charset="0"/>
              </a:rPr>
              <a:t>                   www.c40knowledgehub.org</a:t>
            </a:r>
          </a:p>
          <a:p>
            <a:endParaRPr lang="en-US" dirty="0"/>
          </a:p>
        </p:txBody>
      </p:sp>
      <p:sp>
        <p:nvSpPr>
          <p:cNvPr id="9" name="Text Placeholder 37">
            <a:extLst>
              <a:ext uri="{FF2B5EF4-FFF2-40B4-BE49-F238E27FC236}">
                <a16:creationId xmlns:a16="http://schemas.microsoft.com/office/drawing/2014/main" id="{50C2CB37-60ED-41FF-8647-FCEE95662356}"/>
              </a:ext>
            </a:extLst>
          </p:cNvPr>
          <p:cNvSpPr txBox="1">
            <a:spLocks/>
          </p:cNvSpPr>
          <p:nvPr/>
        </p:nvSpPr>
        <p:spPr>
          <a:xfrm>
            <a:off x="11383348" y="162898"/>
            <a:ext cx="625152" cy="236094"/>
          </a:xfrm>
          <a:prstGeom prst="rect">
            <a:avLst/>
          </a:prstGeom>
        </p:spPr>
        <p:txBody>
          <a:bodyPr lIns="91440" tIns="45720" rIns="91440" bIns="45720" anchor="t">
            <a:noAutofit/>
          </a:bodyPr>
          <a:lstStyle>
            <a:lvl1pPr marL="0" indent="0" algn="r" defTabSz="914400" rtl="0" eaLnBrk="1" latinLnBrk="0" hangingPunct="1">
              <a:lnSpc>
                <a:spcPct val="90000"/>
              </a:lnSpc>
              <a:spcBef>
                <a:spcPts val="1000"/>
              </a:spcBef>
              <a:buFont typeface="Arial" panose="020B0604020202020204" pitchFamily="34" charset="0"/>
              <a:buNone/>
              <a:defRPr sz="900" kern="1200">
                <a:solidFill>
                  <a:srgbClr val="F37160"/>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bg1"/>
                </a:solidFill>
                <a:latin typeface="Franklin Gothic Medium"/>
              </a:rPr>
              <a:t>20</a:t>
            </a:r>
            <a:endParaRPr lang="en-US" dirty="0">
              <a:solidFill>
                <a:schemeClr val="bg1"/>
              </a:solidFill>
            </a:endParaRPr>
          </a:p>
        </p:txBody>
      </p:sp>
      <p:sp>
        <p:nvSpPr>
          <p:cNvPr id="2" name="Speech Bubble: Rectangle with Corners Rounded 1">
            <a:extLst>
              <a:ext uri="{FF2B5EF4-FFF2-40B4-BE49-F238E27FC236}">
                <a16:creationId xmlns:a16="http://schemas.microsoft.com/office/drawing/2014/main" id="{42680CE8-3222-4ADF-A895-963DB09B97C5}"/>
              </a:ext>
            </a:extLst>
          </p:cNvPr>
          <p:cNvSpPr/>
          <p:nvPr/>
        </p:nvSpPr>
        <p:spPr>
          <a:xfrm>
            <a:off x="9242358" y="2761329"/>
            <a:ext cx="2598293" cy="1315819"/>
          </a:xfrm>
          <a:prstGeom prst="wedgeRoundRectCallo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atin typeface="Franklin Gothic Medium"/>
                <a:cs typeface="Calibri"/>
              </a:rPr>
              <a:t>Please note that the guidance includes references to other resources</a:t>
            </a:r>
            <a:endParaRPr lang="en-GB" dirty="0">
              <a:latin typeface="Calibri" panose="020F0502020204030204"/>
              <a:cs typeface="Calibri" panose="020F0502020204030204"/>
            </a:endParaRPr>
          </a:p>
        </p:txBody>
      </p:sp>
      <p:sp>
        <p:nvSpPr>
          <p:cNvPr id="3" name="TextBox 2">
            <a:extLst>
              <a:ext uri="{FF2B5EF4-FFF2-40B4-BE49-F238E27FC236}">
                <a16:creationId xmlns:a16="http://schemas.microsoft.com/office/drawing/2014/main" id="{13BDC7F0-0729-48AD-9C44-7B3C5661804A}"/>
              </a:ext>
            </a:extLst>
          </p:cNvPr>
          <p:cNvSpPr txBox="1"/>
          <p:nvPr/>
        </p:nvSpPr>
        <p:spPr>
          <a:xfrm>
            <a:off x="4568582" y="1475630"/>
            <a:ext cx="7214568"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latin typeface="Franklin Gothic Book" panose="020B0503020102020204" pitchFamily="34" charset="0"/>
                <a:ea typeface="+mn-lt"/>
                <a:cs typeface="+mn-lt"/>
              </a:rPr>
              <a:t>The guidance is structured in 5 sections, following a six  steps approach to develop an MER system. It includes city examples and high-level guidance on data collection and good quality principles.</a:t>
            </a:r>
            <a:endParaRPr lang="en-GB" dirty="0">
              <a:latin typeface="Franklin Gothic Book" panose="020B0503020102020204" pitchFamily="34" charset="0"/>
              <a:ea typeface="+mn-lt"/>
              <a:cs typeface="+mn-lt"/>
            </a:endParaRPr>
          </a:p>
          <a:p>
            <a:pPr algn="l"/>
            <a:endParaRPr lang="en-GB" dirty="0">
              <a:cs typeface="Calibri"/>
            </a:endParaRPr>
          </a:p>
        </p:txBody>
      </p:sp>
      <p:pic>
        <p:nvPicPr>
          <p:cNvPr id="6" name="Imagen 5">
            <a:extLst>
              <a:ext uri="{FF2B5EF4-FFF2-40B4-BE49-F238E27FC236}">
                <a16:creationId xmlns:a16="http://schemas.microsoft.com/office/drawing/2014/main" id="{4A898535-99C6-1340-ACB8-F1795C069D70}"/>
              </a:ext>
            </a:extLst>
          </p:cNvPr>
          <p:cNvPicPr>
            <a:picLocks noChangeAspect="1"/>
          </p:cNvPicPr>
          <p:nvPr/>
        </p:nvPicPr>
        <p:blipFill>
          <a:blip r:embed="rId3"/>
          <a:srcRect/>
          <a:stretch/>
        </p:blipFill>
        <p:spPr>
          <a:xfrm>
            <a:off x="782922" y="1475630"/>
            <a:ext cx="3069930" cy="4379070"/>
          </a:xfrm>
          <a:prstGeom prst="rect">
            <a:avLst/>
          </a:prstGeom>
          <a:ln w="9525">
            <a:solidFill>
              <a:schemeClr val="tx1">
                <a:lumMod val="75000"/>
                <a:lumOff val="25000"/>
              </a:schemeClr>
            </a:solidFill>
          </a:ln>
        </p:spPr>
      </p:pic>
      <p:sp>
        <p:nvSpPr>
          <p:cNvPr id="4" name="CuadroTexto 3">
            <a:extLst>
              <a:ext uri="{FF2B5EF4-FFF2-40B4-BE49-F238E27FC236}">
                <a16:creationId xmlns:a16="http://schemas.microsoft.com/office/drawing/2014/main" id="{11AB5622-ED63-A043-9508-072CA3335AA5}"/>
              </a:ext>
            </a:extLst>
          </p:cNvPr>
          <p:cNvSpPr txBox="1"/>
          <p:nvPr/>
        </p:nvSpPr>
        <p:spPr>
          <a:xfrm>
            <a:off x="665254" y="5964210"/>
            <a:ext cx="3380334" cy="369332"/>
          </a:xfrm>
          <a:prstGeom prst="rect">
            <a:avLst/>
          </a:prstGeom>
          <a:noFill/>
        </p:spPr>
        <p:txBody>
          <a:bodyPr wrap="square" rtlCol="0">
            <a:spAutoFit/>
          </a:bodyPr>
          <a:lstStyle/>
          <a:p>
            <a:r>
              <a:rPr lang="en-GB" dirty="0"/>
              <a:t>Available in </a:t>
            </a:r>
            <a:r>
              <a:rPr lang="en-GB" dirty="0">
                <a:solidFill>
                  <a:srgbClr val="F37160"/>
                </a:solidFill>
                <a:hlinkClick r:id="rId4">
                  <a:extLst>
                    <a:ext uri="{A12FA001-AC4F-418D-AE19-62706E023703}">
                      <ahyp:hlinkClr xmlns:ahyp="http://schemas.microsoft.com/office/drawing/2018/hyperlinkcolor" val="tx"/>
                    </a:ext>
                  </a:extLst>
                </a:hlinkClick>
              </a:rPr>
              <a:t>C40 Knowledge Hub</a:t>
            </a:r>
            <a:endParaRPr lang="en-GB" dirty="0">
              <a:solidFill>
                <a:srgbClr val="F37160"/>
              </a:solidFill>
            </a:endParaRPr>
          </a:p>
        </p:txBody>
      </p:sp>
    </p:spTree>
    <p:extLst>
      <p:ext uri="{BB962C8B-B14F-4D97-AF65-F5344CB8AC3E}">
        <p14:creationId xmlns:p14="http://schemas.microsoft.com/office/powerpoint/2010/main" val="9155361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816EEFC-F15B-FA4B-9B5C-618951C7D4E3}"/>
              </a:ext>
            </a:extLst>
          </p:cNvPr>
          <p:cNvSpPr>
            <a:spLocks noGrp="1"/>
          </p:cNvSpPr>
          <p:nvPr>
            <p:ph type="ctrTitle"/>
          </p:nvPr>
        </p:nvSpPr>
        <p:spPr>
          <a:xfrm>
            <a:off x="295355" y="98084"/>
            <a:ext cx="7160051" cy="696727"/>
          </a:xfrm>
        </p:spPr>
        <p:txBody>
          <a:bodyPr lIns="91440" tIns="45720" rIns="91440" bIns="45720" anchor="b">
            <a:normAutofit/>
          </a:bodyPr>
          <a:lstStyle/>
          <a:p>
            <a:r>
              <a:rPr lang="en-US" dirty="0">
                <a:latin typeface="Franklin Gothic Demi"/>
              </a:rPr>
              <a:t>Indicators Matrix &amp; User Guide</a:t>
            </a:r>
            <a:endParaRPr lang="en-US" dirty="0"/>
          </a:p>
        </p:txBody>
      </p:sp>
      <p:sp>
        <p:nvSpPr>
          <p:cNvPr id="3" name="Text Placeholder 35">
            <a:extLst>
              <a:ext uri="{FF2B5EF4-FFF2-40B4-BE49-F238E27FC236}">
                <a16:creationId xmlns:a16="http://schemas.microsoft.com/office/drawing/2014/main" id="{05AB77C8-7B81-47A1-938A-4C2E6D5BF419}"/>
              </a:ext>
            </a:extLst>
          </p:cNvPr>
          <p:cNvSpPr txBox="1">
            <a:spLocks/>
          </p:cNvSpPr>
          <p:nvPr/>
        </p:nvSpPr>
        <p:spPr>
          <a:xfrm>
            <a:off x="9274628" y="6566740"/>
            <a:ext cx="2917819" cy="287209"/>
          </a:xfrm>
          <a:prstGeom prst="rect">
            <a:avLst/>
          </a:prstGeom>
          <a:solidFill>
            <a:srgbClr val="F37160"/>
          </a:solidFill>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1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100000"/>
              </a:lnSpc>
              <a:spcBef>
                <a:spcPts val="0"/>
              </a:spcBef>
              <a:buNone/>
            </a:pPr>
            <a:r>
              <a:rPr lang="en-US" sz="1000" dirty="0">
                <a:solidFill>
                  <a:schemeClr val="bg1"/>
                </a:solidFill>
                <a:latin typeface="Franklin Gothic Book" panose="020B0503020102020204" pitchFamily="34" charset="0"/>
              </a:rPr>
              <a:t>                www.c40knowledgehub.org</a:t>
            </a:r>
          </a:p>
          <a:p>
            <a:r>
              <a:rPr lang="en-GB" dirty="0"/>
              <a:t>centre.c40.org</a:t>
            </a:r>
            <a:endParaRPr lang="en-GB" dirty="0">
              <a:cs typeface="Calibri"/>
            </a:endParaRPr>
          </a:p>
          <a:p>
            <a:endParaRPr lang="en-US" dirty="0"/>
          </a:p>
        </p:txBody>
      </p:sp>
      <p:sp>
        <p:nvSpPr>
          <p:cNvPr id="7" name="Text Placeholder 37">
            <a:extLst>
              <a:ext uri="{FF2B5EF4-FFF2-40B4-BE49-F238E27FC236}">
                <a16:creationId xmlns:a16="http://schemas.microsoft.com/office/drawing/2014/main" id="{8519177F-1C34-42D9-9CD6-3F81A66633EE}"/>
              </a:ext>
            </a:extLst>
          </p:cNvPr>
          <p:cNvSpPr txBox="1">
            <a:spLocks/>
          </p:cNvSpPr>
          <p:nvPr/>
        </p:nvSpPr>
        <p:spPr>
          <a:xfrm>
            <a:off x="11383348" y="162898"/>
            <a:ext cx="625152" cy="236094"/>
          </a:xfrm>
          <a:prstGeom prst="rect">
            <a:avLst/>
          </a:prstGeom>
        </p:spPr>
        <p:txBody>
          <a:bodyPr lIns="91440" tIns="45720" rIns="91440" bIns="45720" anchor="t">
            <a:noAutofit/>
          </a:bodyPr>
          <a:lstStyle>
            <a:lvl1pPr marL="0" indent="0" algn="r" defTabSz="914400" rtl="0" eaLnBrk="1" latinLnBrk="0" hangingPunct="1">
              <a:lnSpc>
                <a:spcPct val="90000"/>
              </a:lnSpc>
              <a:spcBef>
                <a:spcPts val="1000"/>
              </a:spcBef>
              <a:buFont typeface="Arial" panose="020B0604020202020204" pitchFamily="34" charset="0"/>
              <a:buNone/>
              <a:defRPr sz="900" kern="1200">
                <a:solidFill>
                  <a:srgbClr val="F37160"/>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bg1"/>
                </a:solidFill>
                <a:latin typeface="Franklin Gothic Medium"/>
              </a:rPr>
              <a:t>21</a:t>
            </a:r>
            <a:endParaRPr lang="en-US" dirty="0">
              <a:solidFill>
                <a:schemeClr val="bg1"/>
              </a:solidFill>
            </a:endParaRPr>
          </a:p>
        </p:txBody>
      </p:sp>
      <p:sp>
        <p:nvSpPr>
          <p:cNvPr id="4" name="TextBox 3">
            <a:extLst>
              <a:ext uri="{FF2B5EF4-FFF2-40B4-BE49-F238E27FC236}">
                <a16:creationId xmlns:a16="http://schemas.microsoft.com/office/drawing/2014/main" id="{53300D5C-2043-4340-9EF6-477F61715F5A}"/>
              </a:ext>
            </a:extLst>
          </p:cNvPr>
          <p:cNvSpPr txBox="1"/>
          <p:nvPr/>
        </p:nvSpPr>
        <p:spPr>
          <a:xfrm>
            <a:off x="299582" y="776003"/>
            <a:ext cx="6600687" cy="1477328"/>
          </a:xfrm>
          <a:prstGeom prst="rect">
            <a:avLst/>
          </a:prstGeom>
          <a:noFill/>
        </p:spPr>
        <p:txBody>
          <a:bodyPr wrap="square" lIns="91440" tIns="45720" rIns="91440" bIns="45720" rtlCol="0" anchor="t">
            <a:spAutoFit/>
          </a:bodyPr>
          <a:lstStyle/>
          <a:p>
            <a:pPr algn="just"/>
            <a:r>
              <a:rPr lang="en-US" dirty="0">
                <a:latin typeface="Franklin Gothic Book"/>
                <a:ea typeface="+mn-lt"/>
                <a:cs typeface="+mn-lt"/>
              </a:rPr>
              <a:t>The </a:t>
            </a:r>
            <a:r>
              <a:rPr lang="en-US" b="1" dirty="0">
                <a:latin typeface="Franklin Gothic Book"/>
                <a:ea typeface="+mn-lt"/>
                <a:cs typeface="+mn-lt"/>
              </a:rPr>
              <a:t>matrix</a:t>
            </a:r>
            <a:r>
              <a:rPr lang="en-US" dirty="0">
                <a:latin typeface="Franklin Gothic Book"/>
                <a:ea typeface="+mn-lt"/>
                <a:cs typeface="+mn-lt"/>
              </a:rPr>
              <a:t> includes proposed indicators for 106 climate actions, following the result chain intervention logic (see further explanation in slide 18), organized in 9 sectors</a:t>
            </a:r>
            <a:r>
              <a:rPr lang="en-GB" dirty="0">
                <a:latin typeface="Franklin Gothic Book"/>
              </a:rPr>
              <a:t>: Buildings, Energy, Industry, Transport, Urban Planning, Waste, Air Quality, Climate Change Adaptation and Cross-Sector. </a:t>
            </a:r>
            <a:endParaRPr lang="en-GB" dirty="0">
              <a:latin typeface="Franklin Gothic Book" panose="020B0503020102020204" pitchFamily="34" charset="0"/>
            </a:endParaRPr>
          </a:p>
        </p:txBody>
      </p:sp>
      <p:sp>
        <p:nvSpPr>
          <p:cNvPr id="8" name="TextBox 7">
            <a:extLst>
              <a:ext uri="{FF2B5EF4-FFF2-40B4-BE49-F238E27FC236}">
                <a16:creationId xmlns:a16="http://schemas.microsoft.com/office/drawing/2014/main" id="{84AADF11-599E-0C4C-A0A1-71E14631CECE}"/>
              </a:ext>
            </a:extLst>
          </p:cNvPr>
          <p:cNvSpPr txBox="1"/>
          <p:nvPr/>
        </p:nvSpPr>
        <p:spPr>
          <a:xfrm>
            <a:off x="7455406" y="4413669"/>
            <a:ext cx="4553094" cy="2031325"/>
          </a:xfrm>
          <a:prstGeom prst="rect">
            <a:avLst/>
          </a:prstGeom>
          <a:noFill/>
        </p:spPr>
        <p:txBody>
          <a:bodyPr wrap="square" lIns="91440" tIns="45720" rIns="91440" bIns="45720" rtlCol="0" anchor="t">
            <a:spAutoFit/>
          </a:bodyPr>
          <a:lstStyle/>
          <a:p>
            <a:r>
              <a:rPr lang="en-US" dirty="0">
                <a:latin typeface="Franklin Gothic Book" panose="020B0503020102020204" pitchFamily="34" charset="0"/>
                <a:ea typeface="+mn-lt"/>
                <a:cs typeface="+mn-lt"/>
              </a:rPr>
              <a:t>The </a:t>
            </a:r>
            <a:r>
              <a:rPr lang="en-US" b="1" dirty="0">
                <a:latin typeface="Franklin Gothic Book" panose="020B0503020102020204" pitchFamily="34" charset="0"/>
                <a:ea typeface="+mn-lt"/>
                <a:cs typeface="+mn-lt"/>
              </a:rPr>
              <a:t>User Guide </a:t>
            </a:r>
            <a:r>
              <a:rPr lang="en-US" dirty="0">
                <a:latin typeface="Franklin Gothic Book" panose="020B0503020102020204" pitchFamily="34" charset="0"/>
                <a:ea typeface="+mn-lt"/>
                <a:cs typeface="+mn-lt"/>
              </a:rPr>
              <a:t>provides the recommended steps to help set up and start using the City CAP MER actions and indicators, presenting a worked example and a proposed report template. The User Guide also presents the complete list of actions included in the matrix. </a:t>
            </a:r>
          </a:p>
        </p:txBody>
      </p:sp>
      <p:pic>
        <p:nvPicPr>
          <p:cNvPr id="5" name="Picture 5">
            <a:extLst>
              <a:ext uri="{FF2B5EF4-FFF2-40B4-BE49-F238E27FC236}">
                <a16:creationId xmlns:a16="http://schemas.microsoft.com/office/drawing/2014/main" id="{AA085FBB-BFF3-4138-A946-10B185900435}"/>
              </a:ext>
            </a:extLst>
          </p:cNvPr>
          <p:cNvPicPr>
            <a:picLocks noChangeAspect="1"/>
          </p:cNvPicPr>
          <p:nvPr/>
        </p:nvPicPr>
        <p:blipFill>
          <a:blip r:embed="rId3"/>
          <a:srcRect/>
          <a:stretch/>
        </p:blipFill>
        <p:spPr>
          <a:xfrm>
            <a:off x="7576773" y="407076"/>
            <a:ext cx="2689953" cy="3884847"/>
          </a:xfrm>
          <a:prstGeom prst="rect">
            <a:avLst/>
          </a:prstGeom>
          <a:ln>
            <a:solidFill>
              <a:schemeClr val="tx1"/>
            </a:solidFill>
          </a:ln>
        </p:spPr>
      </p:pic>
      <p:sp>
        <p:nvSpPr>
          <p:cNvPr id="9" name="CuadroTexto 8">
            <a:extLst>
              <a:ext uri="{FF2B5EF4-FFF2-40B4-BE49-F238E27FC236}">
                <a16:creationId xmlns:a16="http://schemas.microsoft.com/office/drawing/2014/main" id="{7CF30408-65BF-8D47-BBE7-D9CEE3F4629D}"/>
              </a:ext>
            </a:extLst>
          </p:cNvPr>
          <p:cNvSpPr txBox="1"/>
          <p:nvPr/>
        </p:nvSpPr>
        <p:spPr>
          <a:xfrm>
            <a:off x="295355" y="2331085"/>
            <a:ext cx="6600686" cy="1200329"/>
          </a:xfrm>
          <a:prstGeom prst="rect">
            <a:avLst/>
          </a:prstGeom>
          <a:noFill/>
        </p:spPr>
        <p:txBody>
          <a:bodyPr wrap="square" rtlCol="0">
            <a:spAutoFit/>
          </a:bodyPr>
          <a:lstStyle/>
          <a:p>
            <a:r>
              <a:rPr lang="en-GB" dirty="0">
                <a:latin typeface="Franklin Gothic Book" panose="020B0503020102020204" pitchFamily="34" charset="0"/>
              </a:rPr>
              <a:t>It also provides guidance on outcome and impact indicator definitions and methods,</a:t>
            </a:r>
            <a:r>
              <a:rPr lang="es-US" dirty="0">
                <a:latin typeface="Franklin Gothic Book" panose="020B0503020102020204" pitchFamily="34" charset="0"/>
              </a:rPr>
              <a:t> and an example </a:t>
            </a:r>
            <a:r>
              <a:rPr lang="en-GB" dirty="0">
                <a:latin typeface="Franklin Gothic Book" panose="020B0503020102020204" pitchFamily="34" charset="0"/>
              </a:rPr>
              <a:t>report template for collecting and reporting data.</a:t>
            </a:r>
            <a:endParaRPr lang="es-US" dirty="0">
              <a:latin typeface="Franklin Gothic Book" panose="020B0503020102020204" pitchFamily="34" charset="0"/>
            </a:endParaRPr>
          </a:p>
          <a:p>
            <a:endParaRPr lang="es-ES_tradnl" dirty="0"/>
          </a:p>
        </p:txBody>
      </p:sp>
      <p:pic>
        <p:nvPicPr>
          <p:cNvPr id="2" name="Imagen 1">
            <a:extLst>
              <a:ext uri="{FF2B5EF4-FFF2-40B4-BE49-F238E27FC236}">
                <a16:creationId xmlns:a16="http://schemas.microsoft.com/office/drawing/2014/main" id="{ABA83D63-CF79-354A-A2E4-46EBA691ED38}"/>
              </a:ext>
            </a:extLst>
          </p:cNvPr>
          <p:cNvPicPr>
            <a:picLocks noChangeAspect="1"/>
          </p:cNvPicPr>
          <p:nvPr/>
        </p:nvPicPr>
        <p:blipFill>
          <a:blip r:embed="rId4"/>
          <a:srcRect/>
          <a:stretch/>
        </p:blipFill>
        <p:spPr>
          <a:xfrm>
            <a:off x="743281" y="3352650"/>
            <a:ext cx="3640588" cy="3092344"/>
          </a:xfrm>
          <a:prstGeom prst="rect">
            <a:avLst/>
          </a:prstGeom>
          <a:ln w="9525">
            <a:solidFill>
              <a:schemeClr val="bg2">
                <a:lumMod val="25000"/>
              </a:schemeClr>
            </a:solidFill>
          </a:ln>
        </p:spPr>
      </p:pic>
      <p:sp>
        <p:nvSpPr>
          <p:cNvPr id="10" name="CuadroTexto 9">
            <a:extLst>
              <a:ext uri="{FF2B5EF4-FFF2-40B4-BE49-F238E27FC236}">
                <a16:creationId xmlns:a16="http://schemas.microsoft.com/office/drawing/2014/main" id="{40CA6ACC-347D-0A46-9468-038AE8361676}"/>
              </a:ext>
            </a:extLst>
          </p:cNvPr>
          <p:cNvSpPr txBox="1"/>
          <p:nvPr/>
        </p:nvSpPr>
        <p:spPr>
          <a:xfrm>
            <a:off x="4667405" y="5713293"/>
            <a:ext cx="2556917" cy="646331"/>
          </a:xfrm>
          <a:prstGeom prst="rect">
            <a:avLst/>
          </a:prstGeom>
          <a:noFill/>
        </p:spPr>
        <p:txBody>
          <a:bodyPr wrap="square" rtlCol="0">
            <a:spAutoFit/>
          </a:bodyPr>
          <a:lstStyle/>
          <a:p>
            <a:r>
              <a:rPr lang="en-GB" dirty="0"/>
              <a:t>Available in </a:t>
            </a:r>
            <a:r>
              <a:rPr lang="en-GB" dirty="0">
                <a:solidFill>
                  <a:srgbClr val="F37160"/>
                </a:solidFill>
                <a:hlinkClick r:id="rId5">
                  <a:extLst>
                    <a:ext uri="{A12FA001-AC4F-418D-AE19-62706E023703}">
                      <ahyp:hlinkClr xmlns:ahyp="http://schemas.microsoft.com/office/drawing/2018/hyperlinkcolor" val="tx"/>
                    </a:ext>
                  </a:extLst>
                </a:hlinkClick>
              </a:rPr>
              <a:t>C40 Knowledge Hub</a:t>
            </a:r>
            <a:endParaRPr lang="en-GB" dirty="0">
              <a:solidFill>
                <a:srgbClr val="F37160"/>
              </a:solidFill>
            </a:endParaRPr>
          </a:p>
        </p:txBody>
      </p:sp>
    </p:spTree>
    <p:extLst>
      <p:ext uri="{BB962C8B-B14F-4D97-AF65-F5344CB8AC3E}">
        <p14:creationId xmlns:p14="http://schemas.microsoft.com/office/powerpoint/2010/main" val="5229790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6F0876A6-103B-5A46-BBB5-7545E6562EB0}"/>
              </a:ext>
            </a:extLst>
          </p:cNvPr>
          <p:cNvSpPr/>
          <p:nvPr/>
        </p:nvSpPr>
        <p:spPr>
          <a:xfrm>
            <a:off x="8140700" y="2808890"/>
            <a:ext cx="4051300" cy="4038600"/>
          </a:xfrm>
          <a:custGeom>
            <a:avLst/>
            <a:gdLst>
              <a:gd name="connsiteX0" fmla="*/ 4051300 w 4051300"/>
              <a:gd name="connsiteY0" fmla="*/ 0 h 4038600"/>
              <a:gd name="connsiteX1" fmla="*/ 4051300 w 4051300"/>
              <a:gd name="connsiteY1" fmla="*/ 4038600 h 4038600"/>
              <a:gd name="connsiteX2" fmla="*/ 0 w 4051300"/>
              <a:gd name="connsiteY2" fmla="*/ 4038600 h 4038600"/>
              <a:gd name="connsiteX3" fmla="*/ 4051300 w 4051300"/>
              <a:gd name="connsiteY3" fmla="*/ 0 h 4038600"/>
            </a:gdLst>
            <a:ahLst/>
            <a:cxnLst>
              <a:cxn ang="0">
                <a:pos x="connsiteX0" y="connsiteY0"/>
              </a:cxn>
              <a:cxn ang="0">
                <a:pos x="connsiteX1" y="connsiteY1"/>
              </a:cxn>
              <a:cxn ang="0">
                <a:pos x="connsiteX2" y="connsiteY2"/>
              </a:cxn>
              <a:cxn ang="0">
                <a:pos x="connsiteX3" y="connsiteY3"/>
              </a:cxn>
            </a:cxnLst>
            <a:rect l="l" t="t" r="r" b="b"/>
            <a:pathLst>
              <a:path w="4051300" h="4038600">
                <a:moveTo>
                  <a:pt x="4051300" y="0"/>
                </a:moveTo>
                <a:lnTo>
                  <a:pt x="4051300" y="4038600"/>
                </a:lnTo>
                <a:lnTo>
                  <a:pt x="0" y="4038600"/>
                </a:lnTo>
                <a:lnTo>
                  <a:pt x="4051300"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9">
            <a:extLst>
              <a:ext uri="{FF2B5EF4-FFF2-40B4-BE49-F238E27FC236}">
                <a16:creationId xmlns:a16="http://schemas.microsoft.com/office/drawing/2014/main" id="{A7C32986-5D95-F14E-879F-6FBD7CE8C17C}"/>
              </a:ext>
            </a:extLst>
          </p:cNvPr>
          <p:cNvSpPr>
            <a:spLocks noGrp="1"/>
          </p:cNvSpPr>
          <p:nvPr>
            <p:ph type="ctrTitle"/>
          </p:nvPr>
        </p:nvSpPr>
        <p:spPr>
          <a:xfrm>
            <a:off x="536149" y="425322"/>
            <a:ext cx="6620991" cy="704578"/>
          </a:xfrm>
        </p:spPr>
        <p:txBody>
          <a:bodyPr lIns="91440" tIns="45720" rIns="91440" bIns="45720" anchor="t">
            <a:normAutofit/>
          </a:bodyPr>
          <a:lstStyle/>
          <a:p>
            <a:r>
              <a:rPr lang="en-US" dirty="0">
                <a:latin typeface="Franklin Gothic Demi"/>
              </a:rPr>
              <a:t>Workshop/Meeting Material</a:t>
            </a:r>
          </a:p>
        </p:txBody>
      </p:sp>
      <p:sp>
        <p:nvSpPr>
          <p:cNvPr id="15" name="Picture Placeholder 14">
            <a:extLst>
              <a:ext uri="{FF2B5EF4-FFF2-40B4-BE49-F238E27FC236}">
                <a16:creationId xmlns:a16="http://schemas.microsoft.com/office/drawing/2014/main" id="{81462158-6729-524D-86FC-C4CF3AC3C335}"/>
              </a:ext>
            </a:extLst>
          </p:cNvPr>
          <p:cNvSpPr>
            <a:spLocks noGrp="1"/>
          </p:cNvSpPr>
          <p:nvPr>
            <p:ph type="pic" sz="quarter" idx="18"/>
          </p:nvPr>
        </p:nvSpPr>
        <p:spPr>
          <a:xfrm>
            <a:off x="8998856" y="6576959"/>
            <a:ext cx="3193143" cy="278288"/>
          </a:xfrm>
        </p:spPr>
      </p:sp>
      <p:sp>
        <p:nvSpPr>
          <p:cNvPr id="16" name="Text Placeholder 15">
            <a:extLst>
              <a:ext uri="{FF2B5EF4-FFF2-40B4-BE49-F238E27FC236}">
                <a16:creationId xmlns:a16="http://schemas.microsoft.com/office/drawing/2014/main" id="{A46B091D-A2B8-AC48-BED0-159E3B8310EB}"/>
              </a:ext>
            </a:extLst>
          </p:cNvPr>
          <p:cNvSpPr>
            <a:spLocks noGrp="1"/>
          </p:cNvSpPr>
          <p:nvPr>
            <p:ph type="body" sz="quarter" idx="19"/>
          </p:nvPr>
        </p:nvSpPr>
        <p:spPr>
          <a:xfrm>
            <a:off x="9445358" y="6576959"/>
            <a:ext cx="3301886" cy="182940"/>
          </a:xfrm>
        </p:spPr>
        <p:txBody>
          <a:bodyPr/>
          <a:lstStyle/>
          <a:p>
            <a:r>
              <a:rPr lang="en-US" dirty="0"/>
              <a:t>www.c40knowledgehub.org</a:t>
            </a:r>
          </a:p>
          <a:p>
            <a:endParaRPr lang="en-US" dirty="0"/>
          </a:p>
        </p:txBody>
      </p:sp>
      <p:sp>
        <p:nvSpPr>
          <p:cNvPr id="17" name="Picture Placeholder 16">
            <a:extLst>
              <a:ext uri="{FF2B5EF4-FFF2-40B4-BE49-F238E27FC236}">
                <a16:creationId xmlns:a16="http://schemas.microsoft.com/office/drawing/2014/main" id="{AA40431C-7348-C243-9D6A-7C5A2535A9B2}"/>
              </a:ext>
            </a:extLst>
          </p:cNvPr>
          <p:cNvSpPr>
            <a:spLocks noGrp="1"/>
          </p:cNvSpPr>
          <p:nvPr>
            <p:ph type="pic" sz="quarter" idx="26"/>
          </p:nvPr>
        </p:nvSpPr>
        <p:spPr/>
      </p:sp>
      <p:sp>
        <p:nvSpPr>
          <p:cNvPr id="18" name="Text Placeholder 17">
            <a:extLst>
              <a:ext uri="{FF2B5EF4-FFF2-40B4-BE49-F238E27FC236}">
                <a16:creationId xmlns:a16="http://schemas.microsoft.com/office/drawing/2014/main" id="{94748D2B-3928-4746-AD60-FD793B2A8F0C}"/>
              </a:ext>
            </a:extLst>
          </p:cNvPr>
          <p:cNvSpPr>
            <a:spLocks noGrp="1"/>
          </p:cNvSpPr>
          <p:nvPr>
            <p:ph type="body" sz="quarter" idx="27"/>
          </p:nvPr>
        </p:nvSpPr>
        <p:spPr/>
        <p:txBody>
          <a:bodyPr lIns="91440" tIns="45720" rIns="91440" bIns="45720" anchor="t">
            <a:noAutofit/>
          </a:bodyPr>
          <a:lstStyle/>
          <a:p>
            <a:r>
              <a:rPr lang="en-US" dirty="0">
                <a:latin typeface="Franklin Gothic Medium"/>
              </a:rPr>
              <a:t>22</a:t>
            </a:r>
            <a:endParaRPr lang="en-US" dirty="0"/>
          </a:p>
        </p:txBody>
      </p:sp>
      <p:sp>
        <p:nvSpPr>
          <p:cNvPr id="2" name="CuadroTexto 1">
            <a:extLst>
              <a:ext uri="{FF2B5EF4-FFF2-40B4-BE49-F238E27FC236}">
                <a16:creationId xmlns:a16="http://schemas.microsoft.com/office/drawing/2014/main" id="{6B30B469-C085-9143-9889-B8EF2D69B919}"/>
              </a:ext>
            </a:extLst>
          </p:cNvPr>
          <p:cNvSpPr txBox="1"/>
          <p:nvPr/>
        </p:nvSpPr>
        <p:spPr>
          <a:xfrm>
            <a:off x="536149" y="1454134"/>
            <a:ext cx="8607851" cy="5016758"/>
          </a:xfrm>
          <a:prstGeom prst="rect">
            <a:avLst/>
          </a:prstGeom>
          <a:noFill/>
        </p:spPr>
        <p:txBody>
          <a:bodyPr wrap="square" rtlCol="0">
            <a:spAutoFit/>
          </a:bodyPr>
          <a:lstStyle/>
          <a:p>
            <a:pPr marL="285750" indent="-285750">
              <a:buClr>
                <a:srgbClr val="F37160"/>
              </a:buClr>
              <a:buFont typeface="Wingdings" pitchFamily="2" charset="2"/>
              <a:buChar char="§"/>
            </a:pPr>
            <a:r>
              <a:rPr lang="en-GB" sz="2000" b="1" dirty="0">
                <a:solidFill>
                  <a:schemeClr val="tx1">
                    <a:lumMod val="75000"/>
                    <a:lumOff val="25000"/>
                  </a:schemeClr>
                </a:solidFill>
                <a:latin typeface="Franklin Gothic Book" panose="020B0503020102020204" pitchFamily="34" charset="0"/>
                <a:ea typeface="+mn-lt"/>
                <a:cs typeface="+mn-lt"/>
              </a:rPr>
              <a:t>City CAP MER introductory slide deck</a:t>
            </a:r>
            <a:r>
              <a:rPr lang="en-GB" sz="2000" dirty="0">
                <a:solidFill>
                  <a:schemeClr val="tx1">
                    <a:lumMod val="75000"/>
                    <a:lumOff val="25000"/>
                  </a:schemeClr>
                </a:solidFill>
                <a:latin typeface="Franklin Gothic Book" panose="020B0503020102020204" pitchFamily="34" charset="0"/>
                <a:ea typeface="+mn-lt"/>
                <a:cs typeface="+mn-lt"/>
              </a:rPr>
              <a:t>: developed to support the first meeting with the core city team to introduce the MER work.</a:t>
            </a:r>
          </a:p>
          <a:p>
            <a:pPr>
              <a:buClr>
                <a:srgbClr val="F37160"/>
              </a:buClr>
            </a:pPr>
            <a:endParaRPr lang="en-GB" sz="2000" dirty="0">
              <a:solidFill>
                <a:schemeClr val="tx1">
                  <a:lumMod val="75000"/>
                  <a:lumOff val="25000"/>
                </a:schemeClr>
              </a:solidFill>
              <a:latin typeface="Franklin Gothic Book" panose="020B0503020102020204" pitchFamily="34" charset="0"/>
              <a:ea typeface="+mn-lt"/>
              <a:cs typeface="+mn-lt"/>
            </a:endParaRPr>
          </a:p>
          <a:p>
            <a:pPr marL="285750" indent="-285750">
              <a:buClr>
                <a:srgbClr val="F37160"/>
              </a:buClr>
              <a:buFont typeface="Wingdings" pitchFamily="2" charset="2"/>
              <a:buChar char="§"/>
            </a:pPr>
            <a:r>
              <a:rPr lang="en-GB" sz="2000" dirty="0">
                <a:solidFill>
                  <a:schemeClr val="tx1">
                    <a:lumMod val="75000"/>
                    <a:lumOff val="25000"/>
                  </a:schemeClr>
                </a:solidFill>
                <a:latin typeface="Franklin Gothic Book" panose="020B0503020102020204" pitchFamily="34" charset="0"/>
                <a:ea typeface="+mn-lt"/>
                <a:cs typeface="+mn-lt"/>
              </a:rPr>
              <a:t>Following the step-by-step approach, proposed materials will be developed to support initial conversations (steps 1 to 3) to: </a:t>
            </a:r>
          </a:p>
          <a:p>
            <a:pPr marL="742950" lvl="1" indent="-285750">
              <a:buClr>
                <a:srgbClr val="F37160"/>
              </a:buClr>
              <a:buFont typeface="Wingdings" pitchFamily="2" charset="2"/>
              <a:buChar char="§"/>
            </a:pPr>
            <a:r>
              <a:rPr lang="en-GB" sz="2000" dirty="0">
                <a:solidFill>
                  <a:schemeClr val="tx1">
                    <a:lumMod val="75000"/>
                    <a:lumOff val="25000"/>
                  </a:schemeClr>
                </a:solidFill>
                <a:latin typeface="Franklin Gothic Book" panose="020B0503020102020204" pitchFamily="34" charset="0"/>
                <a:ea typeface="+mn-lt"/>
                <a:cs typeface="+mn-lt"/>
              </a:rPr>
              <a:t>be able to understand and assess current monitoring systems; </a:t>
            </a:r>
          </a:p>
          <a:p>
            <a:pPr marL="742950" lvl="1" indent="-285750">
              <a:buClr>
                <a:srgbClr val="F37160"/>
              </a:buClr>
              <a:buFont typeface="Wingdings" pitchFamily="2" charset="2"/>
              <a:buChar char="§"/>
            </a:pPr>
            <a:r>
              <a:rPr lang="en-GB" sz="2000" dirty="0">
                <a:solidFill>
                  <a:schemeClr val="tx1">
                    <a:lumMod val="75000"/>
                    <a:lumOff val="25000"/>
                  </a:schemeClr>
                </a:solidFill>
                <a:latin typeface="Franklin Gothic Book" panose="020B0503020102020204" pitchFamily="34" charset="0"/>
                <a:ea typeface="+mn-lt"/>
                <a:cs typeface="+mn-lt"/>
              </a:rPr>
              <a:t>identify gaps (if any) and opportunities to strengthen current processes; </a:t>
            </a:r>
          </a:p>
          <a:p>
            <a:pPr marL="742950" lvl="1" indent="-285750">
              <a:buClr>
                <a:srgbClr val="F37160"/>
              </a:buClr>
              <a:buFont typeface="Wingdings" pitchFamily="2" charset="2"/>
              <a:buChar char="§"/>
            </a:pPr>
            <a:r>
              <a:rPr lang="en-GB" sz="2000" dirty="0">
                <a:solidFill>
                  <a:schemeClr val="tx1">
                    <a:lumMod val="75000"/>
                    <a:lumOff val="25000"/>
                  </a:schemeClr>
                </a:solidFill>
                <a:latin typeface="Franklin Gothic Book" panose="020B0503020102020204" pitchFamily="34" charset="0"/>
                <a:ea typeface="+mn-lt"/>
                <a:cs typeface="+mn-lt"/>
              </a:rPr>
              <a:t>identify current &amp; new indicators. </a:t>
            </a:r>
          </a:p>
          <a:p>
            <a:pPr>
              <a:buClr>
                <a:srgbClr val="F37160"/>
              </a:buClr>
            </a:pPr>
            <a:endParaRPr lang="en-GB" sz="2000" dirty="0">
              <a:solidFill>
                <a:schemeClr val="tx1">
                  <a:lumMod val="75000"/>
                  <a:lumOff val="25000"/>
                </a:schemeClr>
              </a:solidFill>
              <a:latin typeface="Franklin Gothic Book" panose="020B0503020102020204" pitchFamily="34" charset="0"/>
              <a:ea typeface="+mn-lt"/>
              <a:cs typeface="+mn-lt"/>
            </a:endParaRPr>
          </a:p>
          <a:p>
            <a:pPr>
              <a:buClr>
                <a:srgbClr val="F37160"/>
              </a:buClr>
            </a:pPr>
            <a:r>
              <a:rPr lang="en-GB" sz="2000" b="1" i="1" dirty="0">
                <a:solidFill>
                  <a:schemeClr val="tx1">
                    <a:lumMod val="75000"/>
                    <a:lumOff val="25000"/>
                  </a:schemeClr>
                </a:solidFill>
                <a:latin typeface="Franklin Gothic Book" panose="020B0503020102020204" pitchFamily="34" charset="0"/>
                <a:ea typeface="+mn-lt"/>
                <a:cs typeface="+mn-lt"/>
              </a:rPr>
              <a:t>Note: new materials will be coming soon and presented in a different slide deck</a:t>
            </a:r>
          </a:p>
          <a:p>
            <a:pPr>
              <a:buClr>
                <a:srgbClr val="F37160"/>
              </a:buClr>
            </a:pPr>
            <a:endParaRPr lang="en-GB" sz="2000" dirty="0">
              <a:solidFill>
                <a:schemeClr val="tx1">
                  <a:lumMod val="75000"/>
                  <a:lumOff val="25000"/>
                </a:schemeClr>
              </a:solidFill>
              <a:latin typeface="Franklin Gothic Book" panose="020B0503020102020204" pitchFamily="34" charset="0"/>
              <a:ea typeface="+mn-lt"/>
              <a:cs typeface="+mn-lt"/>
            </a:endParaRPr>
          </a:p>
          <a:p>
            <a:pPr marL="285750" indent="-285750">
              <a:buClr>
                <a:srgbClr val="F37160"/>
              </a:buClr>
              <a:buFont typeface="Wingdings" pitchFamily="2" charset="2"/>
              <a:buChar char="§"/>
            </a:pPr>
            <a:r>
              <a:rPr lang="en-GB" sz="2000" dirty="0">
                <a:solidFill>
                  <a:schemeClr val="tx1">
                    <a:lumMod val="75000"/>
                    <a:lumOff val="25000"/>
                  </a:schemeClr>
                </a:solidFill>
                <a:latin typeface="Franklin Gothic Book" panose="020B0503020102020204" pitchFamily="34" charset="0"/>
                <a:ea typeface="+mn-lt"/>
                <a:cs typeface="+mn-lt"/>
              </a:rPr>
              <a:t>Materials will include a proposed agenda, aims and sessions dynamic &amp; proposed team activities for the meetings.</a:t>
            </a:r>
          </a:p>
          <a:p>
            <a:pPr marL="285750" indent="-285750">
              <a:buClr>
                <a:srgbClr val="F37160"/>
              </a:buClr>
              <a:buFont typeface="Wingdings" pitchFamily="2" charset="2"/>
              <a:buChar char="§"/>
            </a:pPr>
            <a:endParaRPr lang="en-GB" sz="2000" dirty="0">
              <a:solidFill>
                <a:schemeClr val="tx1">
                  <a:lumMod val="75000"/>
                  <a:lumOff val="25000"/>
                </a:schemeClr>
              </a:solidFill>
              <a:latin typeface="Franklin Gothic Book" panose="020B0503020102020204" pitchFamily="34" charset="0"/>
              <a:ea typeface="+mn-lt"/>
              <a:cs typeface="+mn-lt"/>
            </a:endParaRPr>
          </a:p>
          <a:p>
            <a:endParaRPr lang="es-ES_tradnl" sz="2000" dirty="0">
              <a:solidFill>
                <a:schemeClr val="tx1">
                  <a:lumMod val="75000"/>
                  <a:lumOff val="25000"/>
                </a:schemeClr>
              </a:solidFill>
            </a:endParaRPr>
          </a:p>
        </p:txBody>
      </p:sp>
    </p:spTree>
    <p:extLst>
      <p:ext uri="{BB962C8B-B14F-4D97-AF65-F5344CB8AC3E}">
        <p14:creationId xmlns:p14="http://schemas.microsoft.com/office/powerpoint/2010/main" val="40378381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Marcador de posición de imagen 15" descr="Vista de una ciudad desde lo alto de un edificio&#10;&#10;Descripción generada automáticamente">
            <a:extLst>
              <a:ext uri="{FF2B5EF4-FFF2-40B4-BE49-F238E27FC236}">
                <a16:creationId xmlns:a16="http://schemas.microsoft.com/office/drawing/2014/main" id="{D489B5B7-B905-3C46-BE59-0FE4280ACFB0}"/>
              </a:ext>
            </a:extLst>
          </p:cNvPr>
          <p:cNvPicPr>
            <a:picLocks noGrp="1" noChangeAspect="1"/>
          </p:cNvPicPr>
          <p:nvPr>
            <p:ph type="pic" sz="quarter" idx="15"/>
          </p:nvPr>
        </p:nvPicPr>
        <p:blipFill>
          <a:blip r:embed="rId2" cstate="print">
            <a:extLst>
              <a:ext uri="{28A0092B-C50C-407E-A947-70E740481C1C}">
                <a14:useLocalDpi xmlns:a14="http://schemas.microsoft.com/office/drawing/2010/main"/>
              </a:ext>
            </a:extLst>
          </a:blip>
          <a:srcRect/>
          <a:stretch>
            <a:fillRect/>
          </a:stretch>
        </p:blipFill>
        <p:spPr/>
      </p:pic>
      <p:sp>
        <p:nvSpPr>
          <p:cNvPr id="3" name="Picture Placeholder 2">
            <a:extLst>
              <a:ext uri="{FF2B5EF4-FFF2-40B4-BE49-F238E27FC236}">
                <a16:creationId xmlns:a16="http://schemas.microsoft.com/office/drawing/2014/main" id="{EA49246A-F03C-4219-829B-8E3CD76C4797}"/>
              </a:ext>
            </a:extLst>
          </p:cNvPr>
          <p:cNvSpPr>
            <a:spLocks noGrp="1"/>
          </p:cNvSpPr>
          <p:nvPr>
            <p:ph type="pic" sz="quarter" idx="16"/>
          </p:nvPr>
        </p:nvSpPr>
        <p:spPr>
          <a:solidFill>
            <a:srgbClr val="009DA5">
              <a:alpha val="40000"/>
            </a:srgbClr>
          </a:solidFill>
        </p:spPr>
      </p:sp>
      <p:sp>
        <p:nvSpPr>
          <p:cNvPr id="4" name="Picture Placeholder 3">
            <a:extLst>
              <a:ext uri="{FF2B5EF4-FFF2-40B4-BE49-F238E27FC236}">
                <a16:creationId xmlns:a16="http://schemas.microsoft.com/office/drawing/2014/main" id="{77EB7B8E-C8BE-43B9-BCCA-7E2BFB2B53B0}"/>
              </a:ext>
            </a:extLst>
          </p:cNvPr>
          <p:cNvSpPr>
            <a:spLocks noGrp="1"/>
          </p:cNvSpPr>
          <p:nvPr>
            <p:ph type="pic" sz="quarter" idx="20"/>
          </p:nvPr>
        </p:nvSpPr>
        <p:spPr/>
      </p:sp>
      <p:sp>
        <p:nvSpPr>
          <p:cNvPr id="5" name="Text Placeholder 4">
            <a:extLst>
              <a:ext uri="{FF2B5EF4-FFF2-40B4-BE49-F238E27FC236}">
                <a16:creationId xmlns:a16="http://schemas.microsoft.com/office/drawing/2014/main" id="{97B39294-AEAF-4790-9561-04325C5AB0F7}"/>
              </a:ext>
            </a:extLst>
          </p:cNvPr>
          <p:cNvSpPr>
            <a:spLocks noGrp="1"/>
          </p:cNvSpPr>
          <p:nvPr>
            <p:ph type="body" sz="quarter" idx="21"/>
          </p:nvPr>
        </p:nvSpPr>
        <p:spPr/>
        <p:txBody>
          <a:bodyPr vert="horz" lIns="91440" tIns="45720" rIns="91440" bIns="45720" rtlCol="0" anchor="t">
            <a:noAutofit/>
          </a:bodyPr>
          <a:lstStyle/>
          <a:p>
            <a:r>
              <a:rPr lang="en-GB" dirty="0"/>
              <a:t>23</a:t>
            </a:r>
          </a:p>
        </p:txBody>
      </p:sp>
      <p:sp>
        <p:nvSpPr>
          <p:cNvPr id="6" name="Title 5">
            <a:extLst>
              <a:ext uri="{FF2B5EF4-FFF2-40B4-BE49-F238E27FC236}">
                <a16:creationId xmlns:a16="http://schemas.microsoft.com/office/drawing/2014/main" id="{DDEFFE09-7ABB-407A-AA35-5B4943FA6571}"/>
              </a:ext>
            </a:extLst>
          </p:cNvPr>
          <p:cNvSpPr>
            <a:spLocks noGrp="1"/>
          </p:cNvSpPr>
          <p:nvPr>
            <p:ph type="ctrTitle"/>
          </p:nvPr>
        </p:nvSpPr>
        <p:spPr>
          <a:xfrm>
            <a:off x="5647693" y="1088971"/>
            <a:ext cx="4687479" cy="1642981"/>
          </a:xfrm>
        </p:spPr>
        <p:txBody>
          <a:bodyPr anchor="t">
            <a:normAutofit/>
          </a:bodyPr>
          <a:lstStyle/>
          <a:p>
            <a:r>
              <a:rPr lang="en-GB" dirty="0">
                <a:solidFill>
                  <a:schemeClr val="tx1"/>
                </a:solidFill>
                <a:latin typeface="Franklin Gothic Demi"/>
              </a:rPr>
              <a:t>PROCESS FOR DEVELOPING AN MER SYSTEM  </a:t>
            </a:r>
            <a:endParaRPr lang="en-GB" dirty="0">
              <a:solidFill>
                <a:schemeClr val="tx1"/>
              </a:solidFill>
            </a:endParaRPr>
          </a:p>
        </p:txBody>
      </p:sp>
      <p:sp>
        <p:nvSpPr>
          <p:cNvPr id="7" name="Right Triangle 16">
            <a:extLst>
              <a:ext uri="{FF2B5EF4-FFF2-40B4-BE49-F238E27FC236}">
                <a16:creationId xmlns:a16="http://schemas.microsoft.com/office/drawing/2014/main" id="{1299E76F-E8C9-8346-81E0-5C9CEE027A82}"/>
              </a:ext>
            </a:extLst>
          </p:cNvPr>
          <p:cNvSpPr/>
          <p:nvPr/>
        </p:nvSpPr>
        <p:spPr>
          <a:xfrm rot="10800000">
            <a:off x="10153402" y="0"/>
            <a:ext cx="2038598" cy="2019531"/>
          </a:xfrm>
          <a:prstGeom prst="rtTriangle">
            <a:avLst/>
          </a:prstGeom>
          <a:solidFill>
            <a:srgbClr val="009DA5">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noFill/>
            </a:endParaRPr>
          </a:p>
        </p:txBody>
      </p:sp>
    </p:spTree>
    <p:extLst>
      <p:ext uri="{BB962C8B-B14F-4D97-AF65-F5344CB8AC3E}">
        <p14:creationId xmlns:p14="http://schemas.microsoft.com/office/powerpoint/2010/main" val="32762315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1C822-7E5F-437A-8EFE-1608C0DC8D0A}"/>
              </a:ext>
            </a:extLst>
          </p:cNvPr>
          <p:cNvSpPr>
            <a:spLocks noGrp="1"/>
          </p:cNvSpPr>
          <p:nvPr>
            <p:ph type="ctrTitle"/>
          </p:nvPr>
        </p:nvSpPr>
        <p:spPr>
          <a:xfrm>
            <a:off x="622932" y="379152"/>
            <a:ext cx="4888562" cy="1180089"/>
          </a:xfrm>
        </p:spPr>
        <p:txBody>
          <a:bodyPr>
            <a:normAutofit/>
          </a:bodyPr>
          <a:lstStyle/>
          <a:p>
            <a:r>
              <a:rPr lang="en-GB" dirty="0">
                <a:latin typeface="Franklin Gothic Demi"/>
              </a:rPr>
              <a:t>Process for developing an MER system</a:t>
            </a:r>
            <a:endParaRPr lang="en-GB" dirty="0"/>
          </a:p>
        </p:txBody>
      </p:sp>
      <p:sp>
        <p:nvSpPr>
          <p:cNvPr id="19" name="TextBox 18">
            <a:extLst>
              <a:ext uri="{FF2B5EF4-FFF2-40B4-BE49-F238E27FC236}">
                <a16:creationId xmlns:a16="http://schemas.microsoft.com/office/drawing/2014/main" id="{57D0CD3F-7A3B-42AB-BAD0-9E100B64D0CD}"/>
              </a:ext>
            </a:extLst>
          </p:cNvPr>
          <p:cNvSpPr txBox="1"/>
          <p:nvPr/>
        </p:nvSpPr>
        <p:spPr>
          <a:xfrm>
            <a:off x="568019" y="1842769"/>
            <a:ext cx="9886950" cy="44012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000" dirty="0">
                <a:latin typeface="Franklin Gothic Book" panose="020B0503020102020204" pitchFamily="34" charset="0"/>
                <a:ea typeface="+mn-lt"/>
                <a:cs typeface="+mn-lt"/>
              </a:rPr>
              <a:t>Cities may already have monitoring systems in place to track progress on the city’s /mayor’s priority actions.</a:t>
            </a:r>
            <a:r>
              <a:rPr lang="en-GB" sz="2000" b="1" dirty="0">
                <a:latin typeface="Franklin Gothic Book" panose="020B0503020102020204" pitchFamily="34" charset="0"/>
                <a:ea typeface="+mn-lt"/>
                <a:cs typeface="+mn-lt"/>
              </a:rPr>
              <a:t> </a:t>
            </a:r>
            <a:r>
              <a:rPr lang="en-GB" sz="2000" dirty="0">
                <a:latin typeface="Franklin Gothic Book" panose="020B0503020102020204" pitchFamily="34" charset="0"/>
                <a:ea typeface="+mn-lt"/>
                <a:cs typeface="+mn-lt"/>
              </a:rPr>
              <a:t>The </a:t>
            </a:r>
            <a:r>
              <a:rPr lang="en-GB" sz="2000" b="1" dirty="0">
                <a:latin typeface="Franklin Gothic Book" panose="020B0503020102020204" pitchFamily="34" charset="0"/>
                <a:ea typeface="+mn-lt"/>
                <a:cs typeface="+mn-lt"/>
              </a:rPr>
              <a:t>purpose</a:t>
            </a:r>
            <a:r>
              <a:rPr lang="en-GB" sz="2000" dirty="0">
                <a:latin typeface="Franklin Gothic Book" panose="020B0503020102020204" pitchFamily="34" charset="0"/>
                <a:ea typeface="+mn-lt"/>
                <a:cs typeface="+mn-lt"/>
              </a:rPr>
              <a:t> and </a:t>
            </a:r>
            <a:r>
              <a:rPr lang="en-GB" sz="2000" b="1" dirty="0">
                <a:latin typeface="Franklin Gothic Book" panose="020B0503020102020204" pitchFamily="34" charset="0"/>
                <a:ea typeface="+mn-lt"/>
                <a:cs typeface="+mn-lt"/>
              </a:rPr>
              <a:t>scope</a:t>
            </a:r>
            <a:r>
              <a:rPr lang="en-GB" sz="2000" dirty="0">
                <a:latin typeface="Franklin Gothic Book" panose="020B0503020102020204" pitchFamily="34" charset="0"/>
                <a:ea typeface="+mn-lt"/>
                <a:cs typeface="+mn-lt"/>
              </a:rPr>
              <a:t> of the MER should be defined early on and key stakeholders for developing it should be identified. </a:t>
            </a:r>
          </a:p>
          <a:p>
            <a:endParaRPr lang="en-US" sz="2000" dirty="0">
              <a:latin typeface="Franklin Gothic Book" panose="020B0503020102020204" pitchFamily="34" charset="0"/>
            </a:endParaRPr>
          </a:p>
          <a:p>
            <a:pPr marL="285750" indent="-285750">
              <a:buFont typeface="Wingdings"/>
              <a:buChar char="§"/>
            </a:pPr>
            <a:r>
              <a:rPr lang="en-GB" sz="2000" dirty="0">
                <a:latin typeface="Franklin Gothic Book" panose="020B0503020102020204" pitchFamily="34" charset="0"/>
                <a:ea typeface="+mn-lt"/>
                <a:cs typeface="+mn-lt"/>
              </a:rPr>
              <a:t>The </a:t>
            </a:r>
            <a:r>
              <a:rPr lang="en-GB" sz="2000" b="1" dirty="0">
                <a:latin typeface="Franklin Gothic Book" panose="020B0503020102020204" pitchFamily="34" charset="0"/>
                <a:ea typeface="+mn-lt"/>
                <a:cs typeface="+mn-lt"/>
              </a:rPr>
              <a:t>purpose</a:t>
            </a:r>
            <a:r>
              <a:rPr lang="en-GB" sz="2000" dirty="0">
                <a:latin typeface="Franklin Gothic Book" panose="020B0503020102020204" pitchFamily="34" charset="0"/>
                <a:ea typeface="+mn-lt"/>
                <a:cs typeface="+mn-lt"/>
              </a:rPr>
              <a:t> is usually to measure the outcomes and impact of the Climate Action Plan (CAP,) to inform the review and update of actions, and ensure the effective and efficient allocation of resources to deliver the CAP and benefits to the city. </a:t>
            </a:r>
            <a:endParaRPr lang="en-GB" sz="2000" dirty="0">
              <a:latin typeface="Franklin Gothic Book" panose="020B0503020102020204" pitchFamily="34" charset="0"/>
              <a:cs typeface="Calibri" panose="020F0502020204030204"/>
            </a:endParaRPr>
          </a:p>
          <a:p>
            <a:pPr marL="285750" indent="-285750">
              <a:buFont typeface="Wingdings"/>
              <a:buChar char="§"/>
            </a:pPr>
            <a:r>
              <a:rPr lang="en-GB" sz="2000" dirty="0">
                <a:latin typeface="Franklin Gothic Book" panose="020B0503020102020204" pitchFamily="34" charset="0"/>
                <a:ea typeface="+mn-lt"/>
                <a:cs typeface="+mn-lt"/>
              </a:rPr>
              <a:t>The </a:t>
            </a:r>
            <a:r>
              <a:rPr lang="en-GB" sz="2000" b="1" dirty="0">
                <a:latin typeface="Franklin Gothic Book" panose="020B0503020102020204" pitchFamily="34" charset="0"/>
                <a:ea typeface="+mn-lt"/>
                <a:cs typeface="+mn-lt"/>
              </a:rPr>
              <a:t>scope</a:t>
            </a:r>
            <a:r>
              <a:rPr lang="en-GB" sz="2000" dirty="0">
                <a:latin typeface="Franklin Gothic Book" panose="020B0503020102020204" pitchFamily="34" charset="0"/>
                <a:ea typeface="+mn-lt"/>
                <a:cs typeface="+mn-lt"/>
              </a:rPr>
              <a:t> is typically monitoring, evaluation and reporting of the CAP with focused evaluation of key transformational/flagship policies.</a:t>
            </a:r>
            <a:endParaRPr lang="en-GB" sz="2000" dirty="0">
              <a:latin typeface="Franklin Gothic Book" panose="020B0503020102020204" pitchFamily="34" charset="0"/>
              <a:cs typeface="Calibri" panose="020F0502020204030204"/>
            </a:endParaRPr>
          </a:p>
          <a:p>
            <a:endParaRPr lang="en-GB" sz="2000" dirty="0">
              <a:latin typeface="Franklin Gothic Book" panose="020B0503020102020204" pitchFamily="34" charset="0"/>
              <a:ea typeface="+mn-lt"/>
              <a:cs typeface="+mn-lt"/>
            </a:endParaRPr>
          </a:p>
          <a:p>
            <a:r>
              <a:rPr lang="en-GB" sz="2000" dirty="0">
                <a:latin typeface="Franklin Gothic Book" panose="020B0503020102020204" pitchFamily="34" charset="0"/>
                <a:ea typeface="+mn-lt"/>
                <a:cs typeface="+mn-lt"/>
              </a:rPr>
              <a:t>The proposed steps are described in the guidance document, in sections 3 and 4, and are accompanied by a proposed checklist of key activities for each, to support the city in developing a robust MER system.</a:t>
            </a:r>
            <a:endParaRPr lang="en-GB" sz="2000" dirty="0">
              <a:latin typeface="Franklin Gothic Book" panose="020B0503020102020204" pitchFamily="34" charset="0"/>
              <a:cs typeface="Calibri"/>
            </a:endParaRPr>
          </a:p>
          <a:p>
            <a:pPr algn="l"/>
            <a:endParaRPr lang="en-GB" sz="2000" dirty="0">
              <a:cs typeface="Calibri"/>
            </a:endParaRPr>
          </a:p>
        </p:txBody>
      </p:sp>
      <p:sp>
        <p:nvSpPr>
          <p:cNvPr id="23" name="TextBox 22">
            <a:extLst>
              <a:ext uri="{FF2B5EF4-FFF2-40B4-BE49-F238E27FC236}">
                <a16:creationId xmlns:a16="http://schemas.microsoft.com/office/drawing/2014/main" id="{1E1D7E71-EC88-46CD-82C5-0ED6445C83C5}"/>
              </a:ext>
            </a:extLst>
          </p:cNvPr>
          <p:cNvSpPr txBox="1"/>
          <p:nvPr/>
        </p:nvSpPr>
        <p:spPr>
          <a:xfrm>
            <a:off x="9506856" y="6632279"/>
            <a:ext cx="2685143" cy="246221"/>
          </a:xfrm>
          <a:prstGeom prst="rect">
            <a:avLst/>
          </a:prstGeom>
          <a:solidFill>
            <a:srgbClr val="009DA5"/>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solidFill>
                  <a:schemeClr val="bg1"/>
                </a:solidFill>
                <a:latin typeface="Franklin Gothic Book" panose="020B0503020102020204" pitchFamily="34" charset="0"/>
              </a:rPr>
              <a:t>              www.c40knowledgehub.org</a:t>
            </a:r>
          </a:p>
        </p:txBody>
      </p:sp>
      <p:sp>
        <p:nvSpPr>
          <p:cNvPr id="25" name="TextBox 24">
            <a:extLst>
              <a:ext uri="{FF2B5EF4-FFF2-40B4-BE49-F238E27FC236}">
                <a16:creationId xmlns:a16="http://schemas.microsoft.com/office/drawing/2014/main" id="{ED183AE7-E3D4-4D26-99DE-E0212C8622AD}"/>
              </a:ext>
            </a:extLst>
          </p:cNvPr>
          <p:cNvSpPr txBox="1"/>
          <p:nvPr/>
        </p:nvSpPr>
        <p:spPr>
          <a:xfrm>
            <a:off x="11544555" y="161803"/>
            <a:ext cx="453549" cy="230832"/>
          </a:xfrm>
          <a:prstGeom prst="rect">
            <a:avLst/>
          </a:prstGeom>
          <a:solidFill>
            <a:schemeClr val="bg2"/>
          </a:solidFill>
        </p:spPr>
        <p:txBody>
          <a:bodyPr wrap="square" lIns="91440" tIns="45720" rIns="91440" bIns="45720" rtlCol="0" anchor="t">
            <a:spAutoFit/>
          </a:bodyPr>
          <a:lstStyle/>
          <a:p>
            <a:r>
              <a:rPr lang="en-US" sz="900" dirty="0">
                <a:solidFill>
                  <a:srgbClr val="009DA5"/>
                </a:solidFill>
                <a:latin typeface="Franklin Gothic Medium"/>
              </a:rPr>
              <a:t>24</a:t>
            </a:r>
            <a:endParaRPr lang="en-US" sz="900" dirty="0">
              <a:solidFill>
                <a:srgbClr val="009DA5"/>
              </a:solidFill>
              <a:latin typeface="Franklin Gothic Medium" panose="020B0603020102020204" pitchFamily="34" charset="0"/>
            </a:endParaRPr>
          </a:p>
        </p:txBody>
      </p:sp>
    </p:spTree>
    <p:extLst>
      <p:ext uri="{BB962C8B-B14F-4D97-AF65-F5344CB8AC3E}">
        <p14:creationId xmlns:p14="http://schemas.microsoft.com/office/powerpoint/2010/main" val="20820420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E5B7-2DA0-41A2-8ADD-B6F7C5DBCF34}"/>
              </a:ext>
            </a:extLst>
          </p:cNvPr>
          <p:cNvSpPr>
            <a:spLocks noGrp="1"/>
          </p:cNvSpPr>
          <p:nvPr>
            <p:ph type="ctrTitle"/>
          </p:nvPr>
        </p:nvSpPr>
        <p:spPr>
          <a:xfrm>
            <a:off x="263099" y="796320"/>
            <a:ext cx="6897356" cy="561690"/>
          </a:xfrm>
        </p:spPr>
        <p:txBody>
          <a:bodyPr>
            <a:noAutofit/>
          </a:bodyPr>
          <a:lstStyle/>
          <a:p>
            <a:r>
              <a:rPr lang="en-GB" dirty="0">
                <a:latin typeface="Franklin Gothic Demi"/>
              </a:rPr>
              <a:t>Process for developing an MER system</a:t>
            </a:r>
            <a:endParaRPr lang="en-GB" dirty="0"/>
          </a:p>
        </p:txBody>
      </p:sp>
      <p:sp>
        <p:nvSpPr>
          <p:cNvPr id="3" name="Subtitle 2">
            <a:extLst>
              <a:ext uri="{FF2B5EF4-FFF2-40B4-BE49-F238E27FC236}">
                <a16:creationId xmlns:a16="http://schemas.microsoft.com/office/drawing/2014/main" id="{DF051615-12D3-4BF1-B630-36986AD3363E}"/>
              </a:ext>
            </a:extLst>
          </p:cNvPr>
          <p:cNvSpPr>
            <a:spLocks noGrp="1"/>
          </p:cNvSpPr>
          <p:nvPr>
            <p:ph type="subTitle" idx="1"/>
          </p:nvPr>
        </p:nvSpPr>
        <p:spPr>
          <a:xfrm>
            <a:off x="263099" y="1405059"/>
            <a:ext cx="10871066" cy="796829"/>
          </a:xfrm>
        </p:spPr>
        <p:txBody>
          <a:bodyPr vert="horz" lIns="91440" tIns="45720" rIns="91440" bIns="45720" rtlCol="0" anchor="t">
            <a:noAutofit/>
          </a:bodyPr>
          <a:lstStyle/>
          <a:p>
            <a:r>
              <a:rPr lang="en-GB" sz="1700" dirty="0">
                <a:latin typeface="Franklin Gothic Book"/>
              </a:rPr>
              <a:t>The process for developing an MER system can be done in a step-by-step approach, with a high-level of flexibility. The next slides follow these proposed steps (as presented in the guidance) but the user can tailor the order and the content to their own context. Please note the following are recommended steps and suggested good practice tips.</a:t>
            </a:r>
          </a:p>
        </p:txBody>
      </p:sp>
      <p:sp>
        <p:nvSpPr>
          <p:cNvPr id="10" name="Picture Placeholder 9">
            <a:extLst>
              <a:ext uri="{FF2B5EF4-FFF2-40B4-BE49-F238E27FC236}">
                <a16:creationId xmlns:a16="http://schemas.microsoft.com/office/drawing/2014/main" id="{D3DF1D8B-EB8F-41B2-AD85-4A1E3960D79D}"/>
              </a:ext>
            </a:extLst>
          </p:cNvPr>
          <p:cNvSpPr>
            <a:spLocks noGrp="1"/>
          </p:cNvSpPr>
          <p:nvPr>
            <p:ph type="pic" sz="quarter" idx="19"/>
          </p:nvPr>
        </p:nvSpPr>
        <p:spPr>
          <a:xfrm>
            <a:off x="9492343" y="6593754"/>
            <a:ext cx="2699657" cy="236095"/>
          </a:xfrm>
        </p:spPr>
      </p:sp>
      <p:sp>
        <p:nvSpPr>
          <p:cNvPr id="11" name="Text Placeholder 10">
            <a:extLst>
              <a:ext uri="{FF2B5EF4-FFF2-40B4-BE49-F238E27FC236}">
                <a16:creationId xmlns:a16="http://schemas.microsoft.com/office/drawing/2014/main" id="{19D824BB-8B96-4B90-A770-F09865268292}"/>
              </a:ext>
            </a:extLst>
          </p:cNvPr>
          <p:cNvSpPr>
            <a:spLocks noGrp="1"/>
          </p:cNvSpPr>
          <p:nvPr>
            <p:ph type="body" sz="quarter" idx="20"/>
          </p:nvPr>
        </p:nvSpPr>
        <p:spPr>
          <a:xfrm>
            <a:off x="9657349" y="6595919"/>
            <a:ext cx="2534651" cy="291986"/>
          </a:xfrm>
        </p:spPr>
        <p:txBody>
          <a:bodyPr vert="horz" lIns="91440" tIns="45720" rIns="91440" bIns="45720" rtlCol="0" anchor="t">
            <a:noAutofit/>
          </a:bodyPr>
          <a:lstStyle/>
          <a:p>
            <a:r>
              <a:rPr lang="en-US" dirty="0"/>
              <a:t>          www.c40knowledgehub.org</a:t>
            </a:r>
          </a:p>
          <a:p>
            <a:endParaRPr lang="en-GB" dirty="0"/>
          </a:p>
        </p:txBody>
      </p:sp>
      <p:sp>
        <p:nvSpPr>
          <p:cNvPr id="12" name="Picture Placeholder 11">
            <a:extLst>
              <a:ext uri="{FF2B5EF4-FFF2-40B4-BE49-F238E27FC236}">
                <a16:creationId xmlns:a16="http://schemas.microsoft.com/office/drawing/2014/main" id="{5A2D590A-FDFE-400E-810B-E4B73B571D65}"/>
              </a:ext>
            </a:extLst>
          </p:cNvPr>
          <p:cNvSpPr>
            <a:spLocks noGrp="1"/>
          </p:cNvSpPr>
          <p:nvPr>
            <p:ph type="pic" sz="quarter" idx="21"/>
          </p:nvPr>
        </p:nvSpPr>
        <p:spPr/>
      </p:sp>
      <p:sp>
        <p:nvSpPr>
          <p:cNvPr id="13" name="Text Placeholder 12">
            <a:extLst>
              <a:ext uri="{FF2B5EF4-FFF2-40B4-BE49-F238E27FC236}">
                <a16:creationId xmlns:a16="http://schemas.microsoft.com/office/drawing/2014/main" id="{D2BAF991-F0F5-4537-B782-33FFE7CB3DBA}"/>
              </a:ext>
            </a:extLst>
          </p:cNvPr>
          <p:cNvSpPr>
            <a:spLocks noGrp="1"/>
          </p:cNvSpPr>
          <p:nvPr>
            <p:ph type="body" sz="quarter" idx="22"/>
          </p:nvPr>
        </p:nvSpPr>
        <p:spPr/>
        <p:txBody>
          <a:bodyPr vert="horz" lIns="91440" tIns="45720" rIns="91440" bIns="45720" rtlCol="0" anchor="t">
            <a:noAutofit/>
          </a:bodyPr>
          <a:lstStyle/>
          <a:p>
            <a:r>
              <a:rPr lang="en-GB" dirty="0">
                <a:latin typeface="Franklin Gothic Medium"/>
              </a:rPr>
              <a:t>25</a:t>
            </a:r>
            <a:endParaRPr lang="en-GB" dirty="0"/>
          </a:p>
        </p:txBody>
      </p:sp>
      <p:sp>
        <p:nvSpPr>
          <p:cNvPr id="15" name="Rectangle: Rounded Corners 14">
            <a:extLst>
              <a:ext uri="{FF2B5EF4-FFF2-40B4-BE49-F238E27FC236}">
                <a16:creationId xmlns:a16="http://schemas.microsoft.com/office/drawing/2014/main" id="{ED8AC02B-49FF-4982-AC91-53C504FDB060}"/>
              </a:ext>
            </a:extLst>
          </p:cNvPr>
          <p:cNvSpPr/>
          <p:nvPr/>
        </p:nvSpPr>
        <p:spPr>
          <a:xfrm>
            <a:off x="137372" y="3301044"/>
            <a:ext cx="1719158" cy="1026582"/>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200" b="1" dirty="0">
                <a:ea typeface="+mn-lt"/>
                <a:cs typeface="+mn-lt"/>
              </a:rPr>
              <a:t>T</a:t>
            </a:r>
            <a:endParaRPr lang="en-US" dirty="0">
              <a:ea typeface="+mn-lt"/>
              <a:cs typeface="+mn-lt"/>
            </a:endParaRPr>
          </a:p>
          <a:p>
            <a:pPr algn="ctr"/>
            <a:r>
              <a:rPr lang="en-GB" sz="1400" dirty="0">
                <a:latin typeface="Franklin Gothic Book"/>
                <a:ea typeface="+mn-lt"/>
                <a:cs typeface="+mn-lt"/>
              </a:rPr>
              <a:t>To ensure MER is integrated into climate planning &amp; implementation</a:t>
            </a:r>
            <a:endParaRPr lang="en-US" sz="1400" dirty="0">
              <a:latin typeface="Franklin Gothic Book"/>
              <a:cs typeface="Calibri"/>
            </a:endParaRPr>
          </a:p>
          <a:p>
            <a:pPr algn="ctr"/>
            <a:endParaRPr lang="en-GB" sz="1200" b="1" dirty="0">
              <a:latin typeface="Franklin Gothic Book"/>
              <a:cs typeface="Calibri" panose="020F0502020204030204"/>
            </a:endParaRPr>
          </a:p>
        </p:txBody>
      </p:sp>
      <p:sp>
        <p:nvSpPr>
          <p:cNvPr id="20" name="Rectangle: Rounded Corners 19">
            <a:extLst>
              <a:ext uri="{FF2B5EF4-FFF2-40B4-BE49-F238E27FC236}">
                <a16:creationId xmlns:a16="http://schemas.microsoft.com/office/drawing/2014/main" id="{C4A054E2-3A26-42E4-9CE3-1B48BB772476}"/>
              </a:ext>
            </a:extLst>
          </p:cNvPr>
          <p:cNvSpPr/>
          <p:nvPr/>
        </p:nvSpPr>
        <p:spPr>
          <a:xfrm>
            <a:off x="2166409" y="3301044"/>
            <a:ext cx="1714500" cy="102658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en-GB" sz="1400" dirty="0">
              <a:latin typeface="Franklin Gothic Book"/>
              <a:ea typeface="+mn-lt"/>
              <a:cs typeface="+mn-lt"/>
            </a:endParaRPr>
          </a:p>
          <a:p>
            <a:pPr algn="ctr"/>
            <a:r>
              <a:rPr lang="en-GB" sz="1400" dirty="0">
                <a:latin typeface="Franklin Gothic Book"/>
                <a:cs typeface="Calibri" panose="020F0502020204030204"/>
              </a:rPr>
              <a:t>Needed chain of results leading from action to impact</a:t>
            </a:r>
          </a:p>
          <a:p>
            <a:pPr algn="ctr"/>
            <a:endParaRPr lang="en-GB" dirty="0">
              <a:solidFill>
                <a:schemeClr val="bg1"/>
              </a:solidFill>
              <a:cs typeface="Calibri"/>
            </a:endParaRPr>
          </a:p>
        </p:txBody>
      </p:sp>
      <p:sp>
        <p:nvSpPr>
          <p:cNvPr id="21" name="Rectangle: Rounded Corners 20">
            <a:extLst>
              <a:ext uri="{FF2B5EF4-FFF2-40B4-BE49-F238E27FC236}">
                <a16:creationId xmlns:a16="http://schemas.microsoft.com/office/drawing/2014/main" id="{AF015A80-FC70-4F85-B776-90BAB3488F28}"/>
              </a:ext>
            </a:extLst>
          </p:cNvPr>
          <p:cNvSpPr/>
          <p:nvPr/>
        </p:nvSpPr>
        <p:spPr>
          <a:xfrm>
            <a:off x="4115466" y="3301044"/>
            <a:ext cx="1831972" cy="1026580"/>
          </a:xfrm>
          <a:prstGeom prst="roundRect">
            <a:avLst/>
          </a:prstGeom>
          <a:solidFill>
            <a:srgbClr val="FF26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1200" b="1" dirty="0">
              <a:ea typeface="+mn-lt"/>
              <a:cs typeface="+mn-lt"/>
            </a:endParaRPr>
          </a:p>
          <a:p>
            <a:pPr algn="ctr"/>
            <a:r>
              <a:rPr lang="en-GB" sz="1400" dirty="0">
                <a:latin typeface="Franklin Gothic Book"/>
                <a:ea typeface="+mn-lt"/>
                <a:cs typeface="+mn-lt"/>
              </a:rPr>
              <a:t>To provide evidence of change to measure achievement</a:t>
            </a:r>
            <a:endParaRPr lang="en-US" sz="1400" dirty="0">
              <a:latin typeface="Franklin Gothic Book"/>
              <a:cs typeface="Calibri"/>
            </a:endParaRPr>
          </a:p>
          <a:p>
            <a:pPr algn="ctr"/>
            <a:endParaRPr lang="en-GB" sz="1200" b="1" dirty="0">
              <a:latin typeface="Franklin Gothic Book"/>
              <a:cs typeface="Calibri"/>
            </a:endParaRPr>
          </a:p>
        </p:txBody>
      </p:sp>
      <p:sp>
        <p:nvSpPr>
          <p:cNvPr id="22" name="Rectangle: Rounded Corners 21">
            <a:extLst>
              <a:ext uri="{FF2B5EF4-FFF2-40B4-BE49-F238E27FC236}">
                <a16:creationId xmlns:a16="http://schemas.microsoft.com/office/drawing/2014/main" id="{1D37B6D6-7D63-4763-8571-1D3ABF0A5165}"/>
              </a:ext>
            </a:extLst>
          </p:cNvPr>
          <p:cNvSpPr/>
          <p:nvPr/>
        </p:nvSpPr>
        <p:spPr>
          <a:xfrm>
            <a:off x="6147595" y="3301044"/>
            <a:ext cx="1746250" cy="102658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400" dirty="0">
                <a:latin typeface="Franklin Gothic Book"/>
                <a:ea typeface="+mn-lt"/>
                <a:cs typeface="+mn-lt"/>
              </a:rPr>
              <a:t>Continuous, systematic collection of data</a:t>
            </a:r>
            <a:endParaRPr lang="en-GB" sz="1400" dirty="0">
              <a:latin typeface="Franklin Gothic Book"/>
              <a:cs typeface="Calibri"/>
            </a:endParaRPr>
          </a:p>
        </p:txBody>
      </p:sp>
      <p:sp>
        <p:nvSpPr>
          <p:cNvPr id="23" name="Rectangle: Rounded Corners 22">
            <a:extLst>
              <a:ext uri="{FF2B5EF4-FFF2-40B4-BE49-F238E27FC236}">
                <a16:creationId xmlns:a16="http://schemas.microsoft.com/office/drawing/2014/main" id="{DCE3E499-1B93-4043-A44F-5EBB23977AD2}"/>
              </a:ext>
            </a:extLst>
          </p:cNvPr>
          <p:cNvSpPr/>
          <p:nvPr/>
        </p:nvSpPr>
        <p:spPr>
          <a:xfrm>
            <a:off x="8122184" y="2429593"/>
            <a:ext cx="1714500" cy="624416"/>
          </a:xfrm>
          <a:prstGeom prst="roundRect">
            <a:avLst/>
          </a:prstGeom>
          <a:solidFill>
            <a:srgbClr val="521B9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dirty="0">
              <a:latin typeface="Franklin Gothic Book"/>
              <a:ea typeface="+mn-lt"/>
              <a:cs typeface="+mn-lt"/>
            </a:endParaRPr>
          </a:p>
          <a:p>
            <a:pPr algn="ctr"/>
            <a:r>
              <a:rPr lang="en-GB" dirty="0">
                <a:latin typeface="Franklin Gothic Book"/>
                <a:ea typeface="+mn-lt"/>
                <a:cs typeface="+mn-lt"/>
              </a:rPr>
              <a:t>Evaluation </a:t>
            </a:r>
            <a:endParaRPr lang="en-GB" dirty="0"/>
          </a:p>
          <a:p>
            <a:pPr algn="ctr"/>
            <a:endParaRPr lang="en-GB" dirty="0">
              <a:cs typeface="Calibri"/>
            </a:endParaRPr>
          </a:p>
        </p:txBody>
      </p:sp>
      <p:sp>
        <p:nvSpPr>
          <p:cNvPr id="24" name="Rectangle: Rounded Corners 23">
            <a:extLst>
              <a:ext uri="{FF2B5EF4-FFF2-40B4-BE49-F238E27FC236}">
                <a16:creationId xmlns:a16="http://schemas.microsoft.com/office/drawing/2014/main" id="{EE04358E-A8D8-4CCB-B476-DF6C1013A9A0}"/>
              </a:ext>
            </a:extLst>
          </p:cNvPr>
          <p:cNvSpPr/>
          <p:nvPr/>
        </p:nvSpPr>
        <p:spPr>
          <a:xfrm>
            <a:off x="10110257" y="3279706"/>
            <a:ext cx="1756833" cy="1026578"/>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1200" b="1" dirty="0">
              <a:latin typeface="Franklin Gothic Book" panose="020B0503020102020204" pitchFamily="34" charset="0"/>
              <a:ea typeface="+mn-lt"/>
              <a:cs typeface="+mn-lt"/>
            </a:endParaRPr>
          </a:p>
          <a:p>
            <a:pPr algn="ctr"/>
            <a:r>
              <a:rPr lang="en-GB" sz="1400" dirty="0">
                <a:latin typeface="Franklin Gothic Book"/>
                <a:ea typeface="+mn-lt"/>
                <a:cs typeface="+mn-lt"/>
              </a:rPr>
              <a:t>Present data &amp; analysis to stakeholders</a:t>
            </a:r>
            <a:endParaRPr lang="en-US" sz="1400" dirty="0">
              <a:latin typeface="Franklin Gothic Book"/>
              <a:cs typeface="Calibri"/>
            </a:endParaRPr>
          </a:p>
          <a:p>
            <a:pPr algn="ctr"/>
            <a:endParaRPr lang="en-GB" sz="1200" b="1" dirty="0">
              <a:latin typeface="Franklin Gothic Book"/>
              <a:cs typeface="Calibri"/>
            </a:endParaRPr>
          </a:p>
        </p:txBody>
      </p:sp>
      <p:sp>
        <p:nvSpPr>
          <p:cNvPr id="25" name="Rectangle: Rounded Corners 24">
            <a:extLst>
              <a:ext uri="{FF2B5EF4-FFF2-40B4-BE49-F238E27FC236}">
                <a16:creationId xmlns:a16="http://schemas.microsoft.com/office/drawing/2014/main" id="{F4A9440E-43BC-4431-BAAC-89B68A24C5D7}"/>
              </a:ext>
            </a:extLst>
          </p:cNvPr>
          <p:cNvSpPr/>
          <p:nvPr/>
        </p:nvSpPr>
        <p:spPr>
          <a:xfrm>
            <a:off x="95039" y="4531815"/>
            <a:ext cx="1841498" cy="1534582"/>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en-GB" sz="1400" b="1" dirty="0">
              <a:latin typeface="Franklin Gothic Book" panose="020B0503020102020204" pitchFamily="34" charset="0"/>
              <a:ea typeface="+mn-lt"/>
              <a:cs typeface="+mn-lt"/>
            </a:endParaRPr>
          </a:p>
          <a:p>
            <a:pPr algn="ctr"/>
            <a:r>
              <a:rPr lang="en-GB" sz="1400" dirty="0">
                <a:latin typeface="Franklin Gothic Book"/>
                <a:ea typeface="+mn-lt"/>
                <a:cs typeface="+mn-lt"/>
              </a:rPr>
              <a:t>Establish the MER system governance, engaging different stakeholders</a:t>
            </a:r>
          </a:p>
          <a:p>
            <a:pPr algn="ctr"/>
            <a:endParaRPr lang="en-GB" dirty="0">
              <a:latin typeface="Franklin Gothic Book" panose="020B0503020102020204" pitchFamily="34" charset="0"/>
              <a:cs typeface="Calibri"/>
            </a:endParaRPr>
          </a:p>
        </p:txBody>
      </p:sp>
      <p:sp>
        <p:nvSpPr>
          <p:cNvPr id="27" name="Rectangle: Rounded Corners 26">
            <a:extLst>
              <a:ext uri="{FF2B5EF4-FFF2-40B4-BE49-F238E27FC236}">
                <a16:creationId xmlns:a16="http://schemas.microsoft.com/office/drawing/2014/main" id="{AE3E0846-2ED1-40FE-B4E2-D100CD41B83D}"/>
              </a:ext>
            </a:extLst>
          </p:cNvPr>
          <p:cNvSpPr/>
          <p:nvPr/>
        </p:nvSpPr>
        <p:spPr>
          <a:xfrm>
            <a:off x="2169059" y="4542398"/>
            <a:ext cx="1746250" cy="153458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1200" b="1" dirty="0">
              <a:latin typeface="Franklin Gothic Book"/>
              <a:ea typeface="+mn-lt"/>
              <a:cs typeface="+mn-lt"/>
            </a:endParaRPr>
          </a:p>
          <a:p>
            <a:pPr algn="ctr"/>
            <a:endParaRPr lang="en-GB" sz="1200" b="1" dirty="0">
              <a:latin typeface="Franklin Gothic Medium"/>
              <a:ea typeface="+mn-lt"/>
              <a:cs typeface="+mn-lt"/>
            </a:endParaRPr>
          </a:p>
          <a:p>
            <a:pPr algn="ctr"/>
            <a:r>
              <a:rPr lang="en-GB" sz="1400" dirty="0">
                <a:latin typeface="Franklin Gothic Book"/>
                <a:ea typeface="+mn-lt"/>
                <a:cs typeface="Gotham Medium" pitchFamily="2" charset="0"/>
              </a:rPr>
              <a:t>Identify specific indicators to measure actual results  at a stage level</a:t>
            </a:r>
            <a:endParaRPr lang="en-GB" sz="1400">
              <a:latin typeface="Franklin Gothic Book"/>
              <a:cs typeface="Gotham Medium" pitchFamily="2" charset="0"/>
            </a:endParaRPr>
          </a:p>
          <a:p>
            <a:pPr algn="ctr"/>
            <a:endParaRPr lang="en-GB" sz="1200" b="1" dirty="0">
              <a:latin typeface="Franklin Gothic Book"/>
              <a:ea typeface="+mn-lt"/>
              <a:cs typeface="+mn-lt"/>
            </a:endParaRPr>
          </a:p>
          <a:p>
            <a:pPr algn="ctr"/>
            <a:endParaRPr lang="en-GB" dirty="0">
              <a:cs typeface="Calibri"/>
            </a:endParaRPr>
          </a:p>
        </p:txBody>
      </p:sp>
      <p:sp>
        <p:nvSpPr>
          <p:cNvPr id="29" name="Rectangle: Rounded Corners 28">
            <a:extLst>
              <a:ext uri="{FF2B5EF4-FFF2-40B4-BE49-F238E27FC236}">
                <a16:creationId xmlns:a16="http://schemas.microsoft.com/office/drawing/2014/main" id="{C9433260-5AA9-41D7-9684-09E8A007A6F0}"/>
              </a:ext>
            </a:extLst>
          </p:cNvPr>
          <p:cNvSpPr/>
          <p:nvPr/>
        </p:nvSpPr>
        <p:spPr>
          <a:xfrm>
            <a:off x="4181261" y="4542399"/>
            <a:ext cx="1746250" cy="1534581"/>
          </a:xfrm>
          <a:prstGeom prst="roundRect">
            <a:avLst/>
          </a:prstGeom>
          <a:solidFill>
            <a:srgbClr val="FF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400" kern="1200" dirty="0">
                <a:latin typeface="Franklin Gothic Book"/>
                <a:cs typeface="Calibri"/>
              </a:rPr>
              <a:t>Develop indicators methodologies &amp; identify sources. Add inclusive indicators</a:t>
            </a:r>
            <a:endParaRPr lang="en-GB" sz="1400" dirty="0">
              <a:latin typeface="Franklin Gothic Book"/>
              <a:cs typeface="Calibri"/>
            </a:endParaRPr>
          </a:p>
        </p:txBody>
      </p:sp>
      <p:sp>
        <p:nvSpPr>
          <p:cNvPr id="31" name="Rectangle: Rounded Corners 30">
            <a:extLst>
              <a:ext uri="{FF2B5EF4-FFF2-40B4-BE49-F238E27FC236}">
                <a16:creationId xmlns:a16="http://schemas.microsoft.com/office/drawing/2014/main" id="{0F1238E0-CC07-44FA-97AC-4A56B15A4B73}"/>
              </a:ext>
            </a:extLst>
          </p:cNvPr>
          <p:cNvSpPr/>
          <p:nvPr/>
        </p:nvSpPr>
        <p:spPr>
          <a:xfrm>
            <a:off x="6136217" y="4542397"/>
            <a:ext cx="1746249" cy="1534583"/>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1200" b="1" dirty="0">
              <a:latin typeface="Franklin Gothic Book" panose="020B0503020102020204" pitchFamily="34" charset="0"/>
              <a:ea typeface="+mn-lt"/>
              <a:cs typeface="+mn-lt"/>
            </a:endParaRPr>
          </a:p>
          <a:p>
            <a:pPr algn="ctr"/>
            <a:r>
              <a:rPr lang="en-GB" sz="1400" dirty="0">
                <a:latin typeface="Franklin Gothic Book"/>
                <a:ea typeface="+mn-lt"/>
                <a:cs typeface="+mn-lt"/>
              </a:rPr>
              <a:t>Define what data the city needs</a:t>
            </a:r>
            <a:endParaRPr lang="en-US" sz="1400" dirty="0">
              <a:latin typeface="Franklin Gothic Book"/>
            </a:endParaRPr>
          </a:p>
          <a:p>
            <a:pPr algn="ctr"/>
            <a:r>
              <a:rPr lang="en-GB" sz="1400" dirty="0">
                <a:latin typeface="Franklin Gothic Book"/>
                <a:ea typeface="+mn-lt"/>
                <a:cs typeface="+mn-lt"/>
              </a:rPr>
              <a:t>&amp; who will regularly provide that data</a:t>
            </a:r>
          </a:p>
          <a:p>
            <a:pPr algn="ctr"/>
            <a:endParaRPr lang="en-GB" sz="1300" b="1" dirty="0">
              <a:latin typeface="Franklin Gothic Book" panose="020B0503020102020204" pitchFamily="34" charset="0"/>
              <a:cs typeface="Calibri"/>
            </a:endParaRPr>
          </a:p>
        </p:txBody>
      </p:sp>
      <p:sp>
        <p:nvSpPr>
          <p:cNvPr id="32" name="Rectangle: Rounded Corners 31">
            <a:extLst>
              <a:ext uri="{FF2B5EF4-FFF2-40B4-BE49-F238E27FC236}">
                <a16:creationId xmlns:a16="http://schemas.microsoft.com/office/drawing/2014/main" id="{606DDB81-6C1B-478E-B37A-6F851B0B3272}"/>
              </a:ext>
            </a:extLst>
          </p:cNvPr>
          <p:cNvSpPr/>
          <p:nvPr/>
        </p:nvSpPr>
        <p:spPr>
          <a:xfrm>
            <a:off x="6152091" y="2422462"/>
            <a:ext cx="1714500" cy="62441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latin typeface="Franklin Gothic Book"/>
                <a:ea typeface="+mn-lt"/>
                <a:cs typeface="+mn-lt"/>
              </a:rPr>
              <a:t>Monitoring</a:t>
            </a:r>
            <a:endParaRPr lang="en-US" dirty="0">
              <a:latin typeface="Franklin Gothic Book"/>
            </a:endParaRPr>
          </a:p>
        </p:txBody>
      </p:sp>
      <p:sp>
        <p:nvSpPr>
          <p:cNvPr id="33" name="Rectangle: Rounded Corners 32">
            <a:extLst>
              <a:ext uri="{FF2B5EF4-FFF2-40B4-BE49-F238E27FC236}">
                <a16:creationId xmlns:a16="http://schemas.microsoft.com/office/drawing/2014/main" id="{7CE22CB4-89F4-456A-9D0E-18874C53963F}"/>
              </a:ext>
            </a:extLst>
          </p:cNvPr>
          <p:cNvSpPr/>
          <p:nvPr/>
        </p:nvSpPr>
        <p:spPr>
          <a:xfrm>
            <a:off x="184996" y="2459957"/>
            <a:ext cx="1714500" cy="624416"/>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en-GB" dirty="0">
              <a:latin typeface="Franklin Gothic Book"/>
              <a:ea typeface="+mn-lt"/>
              <a:cs typeface="+mn-lt"/>
            </a:endParaRPr>
          </a:p>
          <a:p>
            <a:pPr algn="ctr"/>
            <a:r>
              <a:rPr lang="en-GB" dirty="0">
                <a:latin typeface="Franklin Gothic Book"/>
                <a:ea typeface="+mn-lt"/>
                <a:cs typeface="+mn-lt"/>
              </a:rPr>
              <a:t>Governance &amp; Structure</a:t>
            </a:r>
          </a:p>
          <a:p>
            <a:pPr algn="ctr"/>
            <a:endParaRPr lang="en-GB" dirty="0">
              <a:cs typeface="Calibri"/>
            </a:endParaRPr>
          </a:p>
        </p:txBody>
      </p:sp>
      <p:sp>
        <p:nvSpPr>
          <p:cNvPr id="35" name="Rectangle: Rounded Corners 34">
            <a:extLst>
              <a:ext uri="{FF2B5EF4-FFF2-40B4-BE49-F238E27FC236}">
                <a16:creationId xmlns:a16="http://schemas.microsoft.com/office/drawing/2014/main" id="{308B4A10-2C99-49A0-AB57-233129A10753}"/>
              </a:ext>
            </a:extLst>
          </p:cNvPr>
          <p:cNvSpPr/>
          <p:nvPr/>
        </p:nvSpPr>
        <p:spPr>
          <a:xfrm>
            <a:off x="2194519" y="2459957"/>
            <a:ext cx="1714500" cy="624416"/>
          </a:xfrm>
          <a:prstGeom prst="round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latin typeface="Franklin Gothic Book"/>
                <a:ea typeface="+mn-lt"/>
                <a:cs typeface="+mn-lt"/>
              </a:rPr>
              <a:t>Intervention</a:t>
            </a:r>
          </a:p>
          <a:p>
            <a:pPr algn="ctr"/>
            <a:r>
              <a:rPr lang="en-GB" dirty="0">
                <a:latin typeface="Franklin Gothic Book"/>
                <a:cs typeface="Calibri"/>
              </a:rPr>
              <a:t>Logic</a:t>
            </a:r>
          </a:p>
        </p:txBody>
      </p:sp>
      <p:sp>
        <p:nvSpPr>
          <p:cNvPr id="36" name="Rectangle: Rounded Corners 35">
            <a:extLst>
              <a:ext uri="{FF2B5EF4-FFF2-40B4-BE49-F238E27FC236}">
                <a16:creationId xmlns:a16="http://schemas.microsoft.com/office/drawing/2014/main" id="{0483F149-D237-4A8C-9585-094C3C40F0A2}"/>
              </a:ext>
            </a:extLst>
          </p:cNvPr>
          <p:cNvSpPr/>
          <p:nvPr/>
        </p:nvSpPr>
        <p:spPr>
          <a:xfrm>
            <a:off x="4174202" y="2429593"/>
            <a:ext cx="1714500" cy="624416"/>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latin typeface="Franklin Gothic Book"/>
                <a:ea typeface="+mn-lt"/>
                <a:cs typeface="+mn-lt"/>
              </a:rPr>
              <a:t>Define Indicators</a:t>
            </a:r>
            <a:endParaRPr lang="en-US"/>
          </a:p>
        </p:txBody>
      </p:sp>
      <p:sp>
        <p:nvSpPr>
          <p:cNvPr id="37" name="Rectangle: Rounded Corners 36">
            <a:extLst>
              <a:ext uri="{FF2B5EF4-FFF2-40B4-BE49-F238E27FC236}">
                <a16:creationId xmlns:a16="http://schemas.microsoft.com/office/drawing/2014/main" id="{B878923B-CFDF-4790-88A7-0F850F597E6B}"/>
              </a:ext>
            </a:extLst>
          </p:cNvPr>
          <p:cNvSpPr/>
          <p:nvPr/>
        </p:nvSpPr>
        <p:spPr>
          <a:xfrm>
            <a:off x="8046508" y="3301045"/>
            <a:ext cx="1799166" cy="1026579"/>
          </a:xfrm>
          <a:prstGeom prst="roundRect">
            <a:avLst/>
          </a:prstGeom>
          <a:solidFill>
            <a:srgbClr val="521B93">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dirty="0">
              <a:latin typeface="Franklin Gothic Book"/>
              <a:ea typeface="+mn-lt"/>
              <a:cs typeface="+mn-lt"/>
            </a:endParaRPr>
          </a:p>
          <a:p>
            <a:pPr algn="ctr"/>
            <a:endParaRPr lang="en-GB" sz="1200" b="1" dirty="0">
              <a:ea typeface="+mn-lt"/>
              <a:cs typeface="+mn-lt"/>
            </a:endParaRPr>
          </a:p>
          <a:p>
            <a:pPr algn="ctr"/>
            <a:r>
              <a:rPr lang="en-GB" sz="1400" dirty="0">
                <a:latin typeface="Franklin Gothic Book"/>
                <a:ea typeface="+mn-lt"/>
                <a:cs typeface="+mn-lt"/>
              </a:rPr>
              <a:t>Process to assess and understand changes</a:t>
            </a:r>
            <a:endParaRPr lang="en-GB" sz="1400" dirty="0">
              <a:latin typeface="Franklin Gothic Book" panose="020B0503020102020204" pitchFamily="34" charset="0"/>
              <a:cs typeface="Calibri"/>
            </a:endParaRPr>
          </a:p>
          <a:p>
            <a:pPr algn="ctr"/>
            <a:endParaRPr lang="en-GB" sz="1200" b="1" dirty="0">
              <a:latin typeface="Franklin Gothic Book"/>
              <a:cs typeface="Calibri" panose="020F0502020204030204"/>
            </a:endParaRPr>
          </a:p>
          <a:p>
            <a:pPr algn="ctr"/>
            <a:endParaRPr lang="en-GB" dirty="0">
              <a:cs typeface="Calibri"/>
            </a:endParaRPr>
          </a:p>
        </p:txBody>
      </p:sp>
      <p:sp>
        <p:nvSpPr>
          <p:cNvPr id="38" name="Rectangle: Rounded Corners 37">
            <a:extLst>
              <a:ext uri="{FF2B5EF4-FFF2-40B4-BE49-F238E27FC236}">
                <a16:creationId xmlns:a16="http://schemas.microsoft.com/office/drawing/2014/main" id="{1348C8B8-657D-41BF-B6FA-2AF1B3DE5B08}"/>
              </a:ext>
            </a:extLst>
          </p:cNvPr>
          <p:cNvSpPr/>
          <p:nvPr/>
        </p:nvSpPr>
        <p:spPr>
          <a:xfrm>
            <a:off x="8104716" y="4532776"/>
            <a:ext cx="1714500" cy="1534582"/>
          </a:xfrm>
          <a:prstGeom prst="roundRect">
            <a:avLst/>
          </a:prstGeom>
          <a:solidFill>
            <a:srgbClr val="521B93">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1200" dirty="0">
              <a:latin typeface="Franklin Gothic Book" panose="020B0503020102020204" pitchFamily="34" charset="0"/>
              <a:ea typeface="+mn-lt"/>
              <a:cs typeface="+mn-lt"/>
            </a:endParaRPr>
          </a:p>
          <a:p>
            <a:pPr algn="ctr"/>
            <a:endParaRPr lang="en-GB" sz="1200" b="1" dirty="0">
              <a:latin typeface="Franklin Gothic Book" panose="020B0503020102020204" pitchFamily="34" charset="0"/>
              <a:ea typeface="+mn-lt"/>
              <a:cs typeface="+mn-lt"/>
            </a:endParaRPr>
          </a:p>
          <a:p>
            <a:pPr algn="ctr"/>
            <a:r>
              <a:rPr lang="en-GB" sz="1400" dirty="0">
                <a:latin typeface="Franklin Gothic Book"/>
                <a:ea typeface="+mn-lt"/>
                <a:cs typeface="+mn-lt"/>
              </a:rPr>
              <a:t>Conduct</a:t>
            </a:r>
            <a:r>
              <a:rPr lang="en-GB" sz="1400" b="1" dirty="0">
                <a:latin typeface="Franklin Gothic Book"/>
                <a:ea typeface="+mn-lt"/>
                <a:cs typeface="+mn-lt"/>
              </a:rPr>
              <a:t> </a:t>
            </a:r>
            <a:r>
              <a:rPr lang="en-GB" sz="1400" dirty="0">
                <a:latin typeface="Franklin Gothic Book"/>
                <a:ea typeface="+mn-lt"/>
                <a:cs typeface="+mn-lt"/>
              </a:rPr>
              <a:t>periodically</a:t>
            </a:r>
            <a:r>
              <a:rPr lang="en-GB" sz="1400" b="1" dirty="0">
                <a:latin typeface="Franklin Gothic Book"/>
                <a:ea typeface="+mn-lt"/>
                <a:cs typeface="+mn-lt"/>
              </a:rPr>
              <a:t>, </a:t>
            </a:r>
            <a:r>
              <a:rPr lang="en-GB" sz="1400" dirty="0">
                <a:latin typeface="Franklin Gothic Book"/>
                <a:ea typeface="+mn-lt"/>
                <a:cs typeface="+mn-lt"/>
              </a:rPr>
              <a:t>tracking</a:t>
            </a:r>
            <a:r>
              <a:rPr lang="en-GB" sz="1400" b="1" dirty="0">
                <a:latin typeface="Franklin Gothic Book"/>
                <a:ea typeface="+mn-lt"/>
                <a:cs typeface="+mn-lt"/>
              </a:rPr>
              <a:t> </a:t>
            </a:r>
            <a:r>
              <a:rPr lang="en-GB" sz="1400" dirty="0">
                <a:latin typeface="Franklin Gothic Book"/>
                <a:ea typeface="+mn-lt"/>
                <a:cs typeface="+mn-lt"/>
              </a:rPr>
              <a:t>the</a:t>
            </a:r>
            <a:r>
              <a:rPr lang="en-GB" sz="1400" b="1" dirty="0">
                <a:latin typeface="Franklin Gothic Book"/>
                <a:ea typeface="+mn-lt"/>
                <a:cs typeface="+mn-lt"/>
              </a:rPr>
              <a:t> </a:t>
            </a:r>
            <a:r>
              <a:rPr lang="en-GB" sz="1400" dirty="0">
                <a:latin typeface="Franklin Gothic Book"/>
                <a:ea typeface="+mn-lt"/>
                <a:cs typeface="+mn-lt"/>
              </a:rPr>
              <a:t>actions</a:t>
            </a:r>
            <a:r>
              <a:rPr lang="en-GB" sz="1400" b="1" dirty="0">
                <a:latin typeface="Franklin Gothic Book"/>
                <a:ea typeface="+mn-lt"/>
                <a:cs typeface="+mn-lt"/>
              </a:rPr>
              <a:t> </a:t>
            </a:r>
            <a:r>
              <a:rPr lang="en-GB" sz="1400" dirty="0">
                <a:latin typeface="Franklin Gothic Book"/>
                <a:ea typeface="+mn-lt"/>
                <a:cs typeface="+mn-lt"/>
              </a:rPr>
              <a:t>to</a:t>
            </a:r>
            <a:r>
              <a:rPr lang="en-GB" sz="1400" b="1" dirty="0">
                <a:latin typeface="Franklin Gothic Book"/>
                <a:ea typeface="+mn-lt"/>
                <a:cs typeface="+mn-lt"/>
              </a:rPr>
              <a:t> </a:t>
            </a:r>
            <a:r>
              <a:rPr lang="en-GB" sz="1400" dirty="0">
                <a:latin typeface="Franklin Gothic Book"/>
                <a:ea typeface="+mn-lt"/>
                <a:cs typeface="+mn-lt"/>
              </a:rPr>
              <a:t>improve</a:t>
            </a:r>
            <a:r>
              <a:rPr lang="en-GB" sz="1400" b="1" dirty="0">
                <a:latin typeface="Franklin Gothic Book"/>
                <a:ea typeface="+mn-lt"/>
                <a:cs typeface="+mn-lt"/>
              </a:rPr>
              <a:t> </a:t>
            </a:r>
            <a:r>
              <a:rPr lang="en-GB" sz="1400" dirty="0">
                <a:latin typeface="Franklin Gothic Book"/>
                <a:ea typeface="+mn-lt"/>
                <a:cs typeface="+mn-lt"/>
              </a:rPr>
              <a:t>their impact</a:t>
            </a:r>
            <a:endParaRPr lang="en-GB" sz="1400" b="1">
              <a:latin typeface="Franklin Gothic Book"/>
            </a:endParaRPr>
          </a:p>
          <a:p>
            <a:pPr algn="ctr"/>
            <a:endParaRPr lang="en-GB" sz="1400" b="1" dirty="0">
              <a:latin typeface="Franklin Gothic Book" panose="020B0503020102020204" pitchFamily="34" charset="0"/>
              <a:cs typeface="Calibri"/>
            </a:endParaRPr>
          </a:p>
          <a:p>
            <a:pPr algn="ctr"/>
            <a:endParaRPr lang="en-GB" dirty="0">
              <a:latin typeface="Franklin Gothic Book" panose="020B0503020102020204" pitchFamily="34" charset="0"/>
              <a:cs typeface="Calibri"/>
            </a:endParaRPr>
          </a:p>
        </p:txBody>
      </p:sp>
      <p:sp>
        <p:nvSpPr>
          <p:cNvPr id="39" name="Rectangle: Rounded Corners 38">
            <a:extLst>
              <a:ext uri="{FF2B5EF4-FFF2-40B4-BE49-F238E27FC236}">
                <a16:creationId xmlns:a16="http://schemas.microsoft.com/office/drawing/2014/main" id="{27179B48-7AE4-4A09-B3FE-AAE11C3C3A44}"/>
              </a:ext>
            </a:extLst>
          </p:cNvPr>
          <p:cNvSpPr/>
          <p:nvPr/>
        </p:nvSpPr>
        <p:spPr>
          <a:xfrm>
            <a:off x="10098941" y="4532777"/>
            <a:ext cx="1714500" cy="1534581"/>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dirty="0">
              <a:latin typeface="Franklin Gothic Book" panose="020B0503020102020204" pitchFamily="34" charset="0"/>
              <a:ea typeface="+mn-lt"/>
              <a:cs typeface="+mn-lt"/>
            </a:endParaRPr>
          </a:p>
          <a:p>
            <a:pPr algn="ctr"/>
            <a:endParaRPr lang="en-GB" sz="1300" b="1" dirty="0">
              <a:latin typeface="Franklin Gothic Book" panose="020B0503020102020204" pitchFamily="34" charset="0"/>
              <a:ea typeface="+mn-lt"/>
              <a:cs typeface="+mn-lt"/>
            </a:endParaRPr>
          </a:p>
          <a:p>
            <a:pPr algn="ctr"/>
            <a:r>
              <a:rPr lang="en-GB" sz="1400" dirty="0">
                <a:latin typeface="Franklin Gothic Book"/>
                <a:ea typeface="+mn-lt"/>
                <a:cs typeface="+mn-lt"/>
              </a:rPr>
              <a:t>Identify</a:t>
            </a:r>
            <a:r>
              <a:rPr lang="en-GB" sz="1400" b="1" dirty="0">
                <a:latin typeface="Franklin Gothic Book"/>
                <a:ea typeface="+mn-lt"/>
                <a:cs typeface="+mn-lt"/>
              </a:rPr>
              <a:t> </a:t>
            </a:r>
            <a:r>
              <a:rPr lang="en-GB" sz="1400" dirty="0">
                <a:latin typeface="Franklin Gothic Book"/>
                <a:ea typeface="+mn-lt"/>
                <a:cs typeface="+mn-lt"/>
              </a:rPr>
              <a:t>the</a:t>
            </a:r>
            <a:r>
              <a:rPr lang="en-GB" sz="1400" b="1" dirty="0">
                <a:latin typeface="Franklin Gothic Book"/>
                <a:ea typeface="+mn-lt"/>
                <a:cs typeface="+mn-lt"/>
              </a:rPr>
              <a:t> </a:t>
            </a:r>
            <a:r>
              <a:rPr lang="en-GB" sz="1400" dirty="0">
                <a:latin typeface="Franklin Gothic Book"/>
                <a:ea typeface="+mn-lt"/>
                <a:cs typeface="+mn-lt"/>
              </a:rPr>
              <a:t>main</a:t>
            </a:r>
            <a:r>
              <a:rPr lang="en-GB" sz="1400" b="1" dirty="0">
                <a:latin typeface="Franklin Gothic Book"/>
                <a:ea typeface="+mn-lt"/>
                <a:cs typeface="+mn-lt"/>
              </a:rPr>
              <a:t> </a:t>
            </a:r>
            <a:r>
              <a:rPr lang="en-GB" sz="1400" dirty="0">
                <a:latin typeface="Franklin Gothic Book"/>
                <a:ea typeface="+mn-lt"/>
                <a:cs typeface="+mn-lt"/>
              </a:rPr>
              <a:t>audiences</a:t>
            </a:r>
            <a:endParaRPr lang="en-GB" sz="1400" dirty="0">
              <a:latin typeface="Franklin Gothic Book"/>
            </a:endParaRPr>
          </a:p>
          <a:p>
            <a:pPr algn="ctr"/>
            <a:r>
              <a:rPr lang="en-GB" sz="1400" dirty="0">
                <a:latin typeface="Franklin Gothic Book"/>
                <a:ea typeface="+mn-lt"/>
                <a:cs typeface="+mn-lt"/>
              </a:rPr>
              <a:t>&amp;</a:t>
            </a:r>
            <a:r>
              <a:rPr lang="en-GB" sz="1400" b="1" dirty="0">
                <a:latin typeface="Franklin Gothic Book"/>
                <a:ea typeface="+mn-lt"/>
                <a:cs typeface="+mn-lt"/>
              </a:rPr>
              <a:t> </a:t>
            </a:r>
            <a:r>
              <a:rPr lang="en-GB" sz="1400" dirty="0">
                <a:latin typeface="Franklin Gothic Book"/>
                <a:ea typeface="+mn-lt"/>
                <a:cs typeface="+mn-lt"/>
              </a:rPr>
              <a:t>what</a:t>
            </a:r>
            <a:r>
              <a:rPr lang="en-GB" sz="1400" b="1" dirty="0">
                <a:latin typeface="Franklin Gothic Book"/>
                <a:ea typeface="+mn-lt"/>
                <a:cs typeface="+mn-lt"/>
              </a:rPr>
              <a:t> </a:t>
            </a:r>
            <a:r>
              <a:rPr lang="en-GB" sz="1400" dirty="0">
                <a:latin typeface="Franklin Gothic Book"/>
                <a:ea typeface="+mn-lt"/>
                <a:cs typeface="+mn-lt"/>
              </a:rPr>
              <a:t>information</a:t>
            </a:r>
            <a:r>
              <a:rPr lang="en-GB" sz="1400" b="1" dirty="0">
                <a:latin typeface="Franklin Gothic Book"/>
                <a:ea typeface="+mn-lt"/>
                <a:cs typeface="+mn-lt"/>
              </a:rPr>
              <a:t> </a:t>
            </a:r>
            <a:r>
              <a:rPr lang="en-GB" sz="1400" dirty="0">
                <a:latin typeface="Franklin Gothic Book"/>
                <a:ea typeface="+mn-lt"/>
                <a:cs typeface="+mn-lt"/>
              </a:rPr>
              <a:t>do</a:t>
            </a:r>
            <a:r>
              <a:rPr lang="en-GB" sz="1400" b="1" dirty="0">
                <a:latin typeface="Franklin Gothic Book"/>
                <a:ea typeface="+mn-lt"/>
                <a:cs typeface="+mn-lt"/>
              </a:rPr>
              <a:t> </a:t>
            </a:r>
            <a:r>
              <a:rPr lang="en-GB" sz="1400" dirty="0">
                <a:latin typeface="Franklin Gothic Book"/>
                <a:ea typeface="+mn-lt"/>
                <a:cs typeface="+mn-lt"/>
              </a:rPr>
              <a:t>they need/provide</a:t>
            </a:r>
            <a:endParaRPr lang="en-GB" sz="1400" dirty="0">
              <a:latin typeface="Franklin Gothic Book"/>
            </a:endParaRPr>
          </a:p>
          <a:p>
            <a:pPr algn="ctr"/>
            <a:endParaRPr lang="en-GB" sz="1300" b="1" dirty="0">
              <a:latin typeface="Franklin Gothic Book" panose="020B0503020102020204" pitchFamily="34" charset="0"/>
              <a:cs typeface="Calibri" panose="020F0502020204030204"/>
            </a:endParaRPr>
          </a:p>
          <a:p>
            <a:pPr algn="ctr"/>
            <a:endParaRPr lang="en-GB" dirty="0">
              <a:latin typeface="Franklin Gothic Book" panose="020B0503020102020204" pitchFamily="34" charset="0"/>
              <a:cs typeface="Calibri"/>
            </a:endParaRPr>
          </a:p>
        </p:txBody>
      </p:sp>
      <p:sp>
        <p:nvSpPr>
          <p:cNvPr id="40" name="Rectangle: Rounded Corners 39">
            <a:extLst>
              <a:ext uri="{FF2B5EF4-FFF2-40B4-BE49-F238E27FC236}">
                <a16:creationId xmlns:a16="http://schemas.microsoft.com/office/drawing/2014/main" id="{585BC705-AC24-446F-8A76-4EB88AF8234C}"/>
              </a:ext>
            </a:extLst>
          </p:cNvPr>
          <p:cNvSpPr/>
          <p:nvPr/>
        </p:nvSpPr>
        <p:spPr>
          <a:xfrm>
            <a:off x="10126132" y="2428797"/>
            <a:ext cx="1714500" cy="62441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dirty="0">
              <a:latin typeface="Franklin Gothic Book"/>
              <a:ea typeface="+mn-lt"/>
              <a:cs typeface="+mn-lt"/>
            </a:endParaRPr>
          </a:p>
          <a:p>
            <a:pPr algn="ctr"/>
            <a:r>
              <a:rPr lang="en-GB" dirty="0">
                <a:latin typeface="Franklin Gothic Book"/>
                <a:ea typeface="+mn-lt"/>
                <a:cs typeface="+mn-lt"/>
              </a:rPr>
              <a:t>Reporting</a:t>
            </a:r>
            <a:endParaRPr lang="en-GB" dirty="0">
              <a:latin typeface="Franklin Gothic Book"/>
            </a:endParaRPr>
          </a:p>
          <a:p>
            <a:pPr algn="ctr"/>
            <a:endParaRPr lang="en-GB" dirty="0">
              <a:cs typeface="Calibri"/>
            </a:endParaRPr>
          </a:p>
        </p:txBody>
      </p:sp>
      <p:graphicFrame>
        <p:nvGraphicFramePr>
          <p:cNvPr id="4" name="Tabla 3">
            <a:extLst>
              <a:ext uri="{FF2B5EF4-FFF2-40B4-BE49-F238E27FC236}">
                <a16:creationId xmlns:a16="http://schemas.microsoft.com/office/drawing/2014/main" id="{2D18EC9F-5655-7147-A60A-61B21C24AAAC}"/>
              </a:ext>
            </a:extLst>
          </p:cNvPr>
          <p:cNvGraphicFramePr>
            <a:graphicFrameLocks noGrp="1"/>
          </p:cNvGraphicFramePr>
          <p:nvPr>
            <p:extLst>
              <p:ext uri="{D42A27DB-BD31-4B8C-83A1-F6EECF244321}">
                <p14:modId xmlns:p14="http://schemas.microsoft.com/office/powerpoint/2010/main" val="3593976664"/>
              </p:ext>
            </p:extLst>
          </p:nvPr>
        </p:nvGraphicFramePr>
        <p:xfrm>
          <a:off x="7005699" y="375497"/>
          <a:ext cx="3380490" cy="370840"/>
        </p:xfrm>
        <a:graphic>
          <a:graphicData uri="http://schemas.openxmlformats.org/drawingml/2006/table">
            <a:tbl>
              <a:tblPr firstRow="1" bandRow="1">
                <a:tableStyleId>{5C22544A-7EE6-4342-B048-85BDC9FD1C3A}</a:tableStyleId>
              </a:tblPr>
              <a:tblGrid>
                <a:gridCol w="563415">
                  <a:extLst>
                    <a:ext uri="{9D8B030D-6E8A-4147-A177-3AD203B41FA5}">
                      <a16:colId xmlns:a16="http://schemas.microsoft.com/office/drawing/2014/main" val="3621142655"/>
                    </a:ext>
                  </a:extLst>
                </a:gridCol>
                <a:gridCol w="563415">
                  <a:extLst>
                    <a:ext uri="{9D8B030D-6E8A-4147-A177-3AD203B41FA5}">
                      <a16:colId xmlns:a16="http://schemas.microsoft.com/office/drawing/2014/main" val="3556859236"/>
                    </a:ext>
                  </a:extLst>
                </a:gridCol>
                <a:gridCol w="563415">
                  <a:extLst>
                    <a:ext uri="{9D8B030D-6E8A-4147-A177-3AD203B41FA5}">
                      <a16:colId xmlns:a16="http://schemas.microsoft.com/office/drawing/2014/main" val="223810021"/>
                    </a:ext>
                  </a:extLst>
                </a:gridCol>
                <a:gridCol w="563415">
                  <a:extLst>
                    <a:ext uri="{9D8B030D-6E8A-4147-A177-3AD203B41FA5}">
                      <a16:colId xmlns:a16="http://schemas.microsoft.com/office/drawing/2014/main" val="110101360"/>
                    </a:ext>
                  </a:extLst>
                </a:gridCol>
                <a:gridCol w="563415">
                  <a:extLst>
                    <a:ext uri="{9D8B030D-6E8A-4147-A177-3AD203B41FA5}">
                      <a16:colId xmlns:a16="http://schemas.microsoft.com/office/drawing/2014/main" val="1391359307"/>
                    </a:ext>
                  </a:extLst>
                </a:gridCol>
                <a:gridCol w="563415">
                  <a:extLst>
                    <a:ext uri="{9D8B030D-6E8A-4147-A177-3AD203B41FA5}">
                      <a16:colId xmlns:a16="http://schemas.microsoft.com/office/drawing/2014/main" val="2695191921"/>
                    </a:ext>
                  </a:extLst>
                </a:gridCol>
              </a:tblGrid>
              <a:tr h="370840">
                <a:tc>
                  <a:txBody>
                    <a:bodyPr/>
                    <a:lstStyle/>
                    <a:p>
                      <a:endParaRPr lang="es-ES_tradnl" dirty="0"/>
                    </a:p>
                  </a:txBody>
                  <a:tcPr>
                    <a:solidFill>
                      <a:schemeClr val="tx2"/>
                    </a:solidFill>
                  </a:tcPr>
                </a:tc>
                <a:tc>
                  <a:txBody>
                    <a:bodyPr/>
                    <a:lstStyle/>
                    <a:p>
                      <a:endParaRPr lang="es-ES_tradnl" dirty="0"/>
                    </a:p>
                  </a:txBody>
                  <a:tcPr>
                    <a:solidFill>
                      <a:schemeClr val="accent2">
                        <a:lumMod val="75000"/>
                      </a:schemeClr>
                    </a:solidFill>
                  </a:tcPr>
                </a:tc>
                <a:tc>
                  <a:txBody>
                    <a:bodyPr/>
                    <a:lstStyle/>
                    <a:p>
                      <a:endParaRPr lang="es-ES_tradnl" dirty="0"/>
                    </a:p>
                  </a:txBody>
                  <a:tcPr>
                    <a:solidFill>
                      <a:srgbClr val="FF2600"/>
                    </a:solidFill>
                  </a:tcPr>
                </a:tc>
                <a:tc>
                  <a:txBody>
                    <a:bodyPr/>
                    <a:lstStyle/>
                    <a:p>
                      <a:endParaRPr lang="es-ES_tradnl" dirty="0"/>
                    </a:p>
                  </a:txBody>
                  <a:tcPr>
                    <a:solidFill>
                      <a:schemeClr val="accent1"/>
                    </a:solidFill>
                  </a:tcPr>
                </a:tc>
                <a:tc>
                  <a:txBody>
                    <a:bodyPr/>
                    <a:lstStyle/>
                    <a:p>
                      <a:endParaRPr lang="es-ES_tradnl" dirty="0"/>
                    </a:p>
                  </a:txBody>
                  <a:tcPr>
                    <a:solidFill>
                      <a:srgbClr val="521B93"/>
                    </a:solidFill>
                  </a:tcPr>
                </a:tc>
                <a:tc>
                  <a:txBody>
                    <a:bodyPr/>
                    <a:lstStyle/>
                    <a:p>
                      <a:endParaRPr lang="es-ES_tradnl" dirty="0"/>
                    </a:p>
                  </a:txBody>
                  <a:tcPr>
                    <a:solidFill>
                      <a:schemeClr val="accent6">
                        <a:lumMod val="75000"/>
                      </a:schemeClr>
                    </a:solidFill>
                  </a:tcPr>
                </a:tc>
                <a:extLst>
                  <a:ext uri="{0D108BD9-81ED-4DB2-BD59-A6C34878D82A}">
                    <a16:rowId xmlns:a16="http://schemas.microsoft.com/office/drawing/2014/main" val="490815212"/>
                  </a:ext>
                </a:extLst>
              </a:tr>
            </a:tbl>
          </a:graphicData>
        </a:graphic>
      </p:graphicFrame>
    </p:spTree>
    <p:extLst>
      <p:ext uri="{BB962C8B-B14F-4D97-AF65-F5344CB8AC3E}">
        <p14:creationId xmlns:p14="http://schemas.microsoft.com/office/powerpoint/2010/main" val="19977911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ángulo redondeado 33">
            <a:extLst>
              <a:ext uri="{FF2B5EF4-FFF2-40B4-BE49-F238E27FC236}">
                <a16:creationId xmlns:a16="http://schemas.microsoft.com/office/drawing/2014/main" id="{B15CF608-BAE1-584B-9AAF-73FFC465CDFD}"/>
              </a:ext>
            </a:extLst>
          </p:cNvPr>
          <p:cNvSpPr/>
          <p:nvPr/>
        </p:nvSpPr>
        <p:spPr>
          <a:xfrm>
            <a:off x="6946509" y="1098243"/>
            <a:ext cx="2716198" cy="5353492"/>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5" name="Rectángulo redondeado 34">
            <a:extLst>
              <a:ext uri="{FF2B5EF4-FFF2-40B4-BE49-F238E27FC236}">
                <a16:creationId xmlns:a16="http://schemas.microsoft.com/office/drawing/2014/main" id="{7F6E635A-93E4-0E45-986F-2FB8F0C52C87}"/>
              </a:ext>
            </a:extLst>
          </p:cNvPr>
          <p:cNvSpPr/>
          <p:nvPr/>
        </p:nvSpPr>
        <p:spPr>
          <a:xfrm>
            <a:off x="3592251" y="1128620"/>
            <a:ext cx="2758531" cy="5332325"/>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Rectángulo redondeado 1">
            <a:extLst>
              <a:ext uri="{FF2B5EF4-FFF2-40B4-BE49-F238E27FC236}">
                <a16:creationId xmlns:a16="http://schemas.microsoft.com/office/drawing/2014/main" id="{7D41C5C7-EB5C-2548-A61B-10DF705CFFEB}"/>
              </a:ext>
            </a:extLst>
          </p:cNvPr>
          <p:cNvSpPr/>
          <p:nvPr/>
        </p:nvSpPr>
        <p:spPr>
          <a:xfrm>
            <a:off x="343827" y="1139203"/>
            <a:ext cx="2758531" cy="5321742"/>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Title 12">
            <a:extLst>
              <a:ext uri="{FF2B5EF4-FFF2-40B4-BE49-F238E27FC236}">
                <a16:creationId xmlns:a16="http://schemas.microsoft.com/office/drawing/2014/main" id="{FD5F9367-221A-404E-BBE8-35BB2007A997}"/>
              </a:ext>
            </a:extLst>
          </p:cNvPr>
          <p:cNvSpPr>
            <a:spLocks noGrp="1"/>
          </p:cNvSpPr>
          <p:nvPr>
            <p:ph type="ctrTitle"/>
          </p:nvPr>
        </p:nvSpPr>
        <p:spPr>
          <a:xfrm>
            <a:off x="477070" y="63282"/>
            <a:ext cx="7223551" cy="810574"/>
          </a:xfrm>
        </p:spPr>
        <p:txBody>
          <a:bodyPr/>
          <a:lstStyle/>
          <a:p>
            <a:r>
              <a:rPr lang="en-US" dirty="0">
                <a:solidFill>
                  <a:schemeClr val="tx2">
                    <a:lumMod val="75000"/>
                  </a:schemeClr>
                </a:solidFill>
              </a:rPr>
              <a:t>Governance &amp; Structure </a:t>
            </a:r>
          </a:p>
        </p:txBody>
      </p:sp>
      <p:sp>
        <p:nvSpPr>
          <p:cNvPr id="21" name="Text Placeholder 20">
            <a:extLst>
              <a:ext uri="{FF2B5EF4-FFF2-40B4-BE49-F238E27FC236}">
                <a16:creationId xmlns:a16="http://schemas.microsoft.com/office/drawing/2014/main" id="{84E1880C-1323-D542-9B67-D70E9EAC3FF4}"/>
              </a:ext>
            </a:extLst>
          </p:cNvPr>
          <p:cNvSpPr>
            <a:spLocks noGrp="1"/>
          </p:cNvSpPr>
          <p:nvPr>
            <p:ph type="body" sz="quarter" idx="21"/>
          </p:nvPr>
        </p:nvSpPr>
        <p:spPr/>
        <p:txBody>
          <a:bodyPr/>
          <a:lstStyle/>
          <a:p>
            <a:r>
              <a:rPr lang="en-GB" dirty="0"/>
              <a:t>www.resourcecentre.c40.org</a:t>
            </a:r>
          </a:p>
          <a:p>
            <a:endParaRPr lang="en-US" dirty="0"/>
          </a:p>
        </p:txBody>
      </p:sp>
      <p:sp>
        <p:nvSpPr>
          <p:cNvPr id="25" name="Text Placeholder 24">
            <a:extLst>
              <a:ext uri="{FF2B5EF4-FFF2-40B4-BE49-F238E27FC236}">
                <a16:creationId xmlns:a16="http://schemas.microsoft.com/office/drawing/2014/main" id="{263088CD-6A79-6A45-B3AD-E6F9052B00B3}"/>
              </a:ext>
            </a:extLst>
          </p:cNvPr>
          <p:cNvSpPr>
            <a:spLocks noGrp="1"/>
          </p:cNvSpPr>
          <p:nvPr>
            <p:ph type="body" sz="quarter" idx="27"/>
          </p:nvPr>
        </p:nvSpPr>
        <p:spPr>
          <a:xfrm>
            <a:off x="11669839" y="133666"/>
            <a:ext cx="380792" cy="334903"/>
          </a:xfrm>
          <a:solidFill>
            <a:schemeClr val="bg1">
              <a:lumMod val="95000"/>
            </a:schemeClr>
          </a:solidFill>
        </p:spPr>
        <p:txBody>
          <a:bodyPr vert="horz" lIns="91440" tIns="45720" rIns="91440" bIns="45720" rtlCol="0" anchor="t">
            <a:noAutofit/>
          </a:bodyPr>
          <a:lstStyle/>
          <a:p>
            <a:r>
              <a:rPr lang="en-US" dirty="0">
                <a:latin typeface="Franklin Gothic Medium"/>
              </a:rPr>
              <a:t>26</a:t>
            </a:r>
            <a:endParaRPr lang="en-US" dirty="0"/>
          </a:p>
        </p:txBody>
      </p:sp>
      <p:sp>
        <p:nvSpPr>
          <p:cNvPr id="60" name="Picture Placeholder 22">
            <a:extLst>
              <a:ext uri="{FF2B5EF4-FFF2-40B4-BE49-F238E27FC236}">
                <a16:creationId xmlns:a16="http://schemas.microsoft.com/office/drawing/2014/main" id="{8CBE3C5C-8643-BB4D-B4B9-F444DE58FF0D}"/>
              </a:ext>
            </a:extLst>
          </p:cNvPr>
          <p:cNvSpPr>
            <a:spLocks noGrp="1"/>
          </p:cNvSpPr>
          <p:nvPr>
            <p:ph type="pic" sz="quarter" idx="19"/>
          </p:nvPr>
        </p:nvSpPr>
        <p:spPr>
          <a:xfrm>
            <a:off x="9383695" y="6592640"/>
            <a:ext cx="2819605" cy="263388"/>
          </a:xfrm>
          <a:solidFill>
            <a:srgbClr val="009DA5"/>
          </a:solidFill>
        </p:spPr>
      </p:sp>
      <p:sp>
        <p:nvSpPr>
          <p:cNvPr id="61" name="Rectangle 60">
            <a:extLst>
              <a:ext uri="{FF2B5EF4-FFF2-40B4-BE49-F238E27FC236}">
                <a16:creationId xmlns:a16="http://schemas.microsoft.com/office/drawing/2014/main" id="{939C0756-B58D-1C4B-82FD-3BB1DA1FC194}"/>
              </a:ext>
            </a:extLst>
          </p:cNvPr>
          <p:cNvSpPr/>
          <p:nvPr/>
        </p:nvSpPr>
        <p:spPr>
          <a:xfrm>
            <a:off x="9813396" y="6567821"/>
            <a:ext cx="2015747" cy="246221"/>
          </a:xfrm>
          <a:prstGeom prst="rect">
            <a:avLst/>
          </a:prstGeom>
        </p:spPr>
        <p:txBody>
          <a:bodyPr wrap="square">
            <a:spAutoFit/>
          </a:bodyPr>
          <a:lstStyle/>
          <a:p>
            <a:r>
              <a:rPr lang="en-US" sz="1000" dirty="0">
                <a:solidFill>
                  <a:schemeClr val="bg1"/>
                </a:solidFill>
                <a:latin typeface="Franklin Gothic Book" panose="020B0503020102020204" pitchFamily="34" charset="0"/>
              </a:rPr>
              <a:t>   www.c40knowledgehub.org</a:t>
            </a:r>
          </a:p>
        </p:txBody>
      </p:sp>
      <p:sp>
        <p:nvSpPr>
          <p:cNvPr id="19" name="Rounded Rectangle 28">
            <a:extLst>
              <a:ext uri="{FF2B5EF4-FFF2-40B4-BE49-F238E27FC236}">
                <a16:creationId xmlns:a16="http://schemas.microsoft.com/office/drawing/2014/main" id="{815A42D5-4683-4898-A44E-E26E4033FE3A}"/>
              </a:ext>
            </a:extLst>
          </p:cNvPr>
          <p:cNvSpPr/>
          <p:nvPr/>
        </p:nvSpPr>
        <p:spPr>
          <a:xfrm>
            <a:off x="347128" y="1094137"/>
            <a:ext cx="2765813" cy="111058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1" algn="ctr"/>
            <a:r>
              <a:rPr lang="en-US" sz="2000" dirty="0">
                <a:latin typeface="Franklin Gothic Medium"/>
              </a:rPr>
              <a:t>Step</a:t>
            </a:r>
          </a:p>
          <a:p>
            <a:pPr lvl="1" algn="ctr"/>
            <a:r>
              <a:rPr lang="en-US" sz="2000" dirty="0">
                <a:latin typeface="Franklin Gothic Medium"/>
              </a:rPr>
              <a:t>Summary</a:t>
            </a:r>
            <a:endParaRPr lang="en-US" dirty="0"/>
          </a:p>
        </p:txBody>
      </p:sp>
      <p:pic>
        <p:nvPicPr>
          <p:cNvPr id="20" name="Graphic 1" descr="Checklist">
            <a:extLst>
              <a:ext uri="{FF2B5EF4-FFF2-40B4-BE49-F238E27FC236}">
                <a16:creationId xmlns:a16="http://schemas.microsoft.com/office/drawing/2014/main" id="{9FC8E739-F5E3-4772-AEF1-79F3C01A784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77070" y="1304774"/>
            <a:ext cx="745067" cy="766233"/>
          </a:xfrm>
          <a:prstGeom prst="rect">
            <a:avLst/>
          </a:prstGeom>
        </p:spPr>
      </p:pic>
      <p:sp>
        <p:nvSpPr>
          <p:cNvPr id="22" name="TextBox 1">
            <a:extLst>
              <a:ext uri="{FF2B5EF4-FFF2-40B4-BE49-F238E27FC236}">
                <a16:creationId xmlns:a16="http://schemas.microsoft.com/office/drawing/2014/main" id="{47BBBB23-FD9F-41DF-B29B-3F8AE9C07B74}"/>
              </a:ext>
            </a:extLst>
          </p:cNvPr>
          <p:cNvSpPr txBox="1"/>
          <p:nvPr/>
        </p:nvSpPr>
        <p:spPr>
          <a:xfrm>
            <a:off x="482319" y="2236848"/>
            <a:ext cx="2507497" cy="4031873"/>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Clr>
                <a:schemeClr val="tx2"/>
              </a:buClr>
              <a:buFont typeface="Wingdings" pitchFamily="2" charset="2"/>
              <a:buChar char="§"/>
            </a:pPr>
            <a:r>
              <a:rPr lang="en-US" sz="1600" dirty="0">
                <a:latin typeface="Franklin Gothic Book" panose="020B0503020102020204" pitchFamily="34" charset="0"/>
              </a:rPr>
              <a:t>Establish a coordination team, define roles &amp; responsibilities, engage different stakeholders</a:t>
            </a:r>
          </a:p>
          <a:p>
            <a:pPr marL="285750" indent="-285750">
              <a:buClr>
                <a:schemeClr val="tx2"/>
              </a:buClr>
              <a:buFont typeface="Wingdings" pitchFamily="2" charset="2"/>
              <a:buChar char="§"/>
            </a:pPr>
            <a:endParaRPr lang="en-US" sz="1600" dirty="0">
              <a:latin typeface="Franklin Gothic Book" panose="020B0503020102020204" pitchFamily="34" charset="0"/>
            </a:endParaRPr>
          </a:p>
          <a:p>
            <a:pPr marL="285750" indent="-285750">
              <a:buClr>
                <a:schemeClr val="tx2"/>
              </a:buClr>
              <a:buFont typeface="Wingdings" pitchFamily="2" charset="2"/>
              <a:buChar char="§"/>
            </a:pPr>
            <a:r>
              <a:rPr lang="en-US" sz="1600" dirty="0">
                <a:latin typeface="Franklin Gothic Book"/>
              </a:rPr>
              <a:t>Define a reporting strategy (possible to do this at the end, depending on each context)</a:t>
            </a:r>
            <a:endParaRPr lang="en-US" sz="1600" dirty="0">
              <a:latin typeface="Franklin Gothic Book" panose="020B0503020102020204" pitchFamily="34" charset="0"/>
            </a:endParaRPr>
          </a:p>
          <a:p>
            <a:pPr>
              <a:buClr>
                <a:schemeClr val="tx2"/>
              </a:buClr>
            </a:pPr>
            <a:endParaRPr lang="en-US" sz="1600" dirty="0">
              <a:latin typeface="Franklin Gothic Book" panose="020B0503020102020204" pitchFamily="34" charset="0"/>
            </a:endParaRPr>
          </a:p>
          <a:p>
            <a:pPr marL="285750" indent="-285750">
              <a:buClr>
                <a:schemeClr val="tx2"/>
              </a:buClr>
              <a:buFont typeface="Wingdings" pitchFamily="2" charset="2"/>
              <a:buChar char="§"/>
            </a:pPr>
            <a:r>
              <a:rPr lang="en-US" sz="1600" dirty="0">
                <a:latin typeface="Franklin Gothic Book" panose="020B0503020102020204" pitchFamily="34" charset="0"/>
              </a:rPr>
              <a:t>Agree resources and budget needed to implement the CAP MER system.</a:t>
            </a:r>
          </a:p>
        </p:txBody>
      </p:sp>
      <p:sp>
        <p:nvSpPr>
          <p:cNvPr id="24" name="Rounded Rectangle 22">
            <a:extLst>
              <a:ext uri="{FF2B5EF4-FFF2-40B4-BE49-F238E27FC236}">
                <a16:creationId xmlns:a16="http://schemas.microsoft.com/office/drawing/2014/main" id="{7B7895AE-7192-48B5-BF9B-3E5A78B79266}"/>
              </a:ext>
            </a:extLst>
          </p:cNvPr>
          <p:cNvSpPr/>
          <p:nvPr/>
        </p:nvSpPr>
        <p:spPr>
          <a:xfrm>
            <a:off x="3591251" y="1096870"/>
            <a:ext cx="2759531" cy="1215607"/>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2" algn="ctr"/>
            <a:r>
              <a:rPr lang="en-US" sz="2000" dirty="0">
                <a:latin typeface="Franklin Gothic Medium" panose="020B0603020102020204" pitchFamily="34" charset="0"/>
              </a:rPr>
              <a:t>Resources</a:t>
            </a:r>
          </a:p>
        </p:txBody>
      </p:sp>
      <p:pic>
        <p:nvPicPr>
          <p:cNvPr id="26" name="Graphic 1" descr="Presentation with bar chart">
            <a:extLst>
              <a:ext uri="{FF2B5EF4-FFF2-40B4-BE49-F238E27FC236}">
                <a16:creationId xmlns:a16="http://schemas.microsoft.com/office/drawing/2014/main" id="{471736EF-2D3E-420A-963F-058E8AC52ED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631645" y="1284515"/>
            <a:ext cx="914400" cy="914400"/>
          </a:xfrm>
          <a:prstGeom prst="rect">
            <a:avLst/>
          </a:prstGeom>
        </p:spPr>
      </p:pic>
      <p:sp>
        <p:nvSpPr>
          <p:cNvPr id="27" name="TextBox 1">
            <a:extLst>
              <a:ext uri="{FF2B5EF4-FFF2-40B4-BE49-F238E27FC236}">
                <a16:creationId xmlns:a16="http://schemas.microsoft.com/office/drawing/2014/main" id="{3650D730-2588-4E93-8AFE-A77D5F0A7211}"/>
              </a:ext>
            </a:extLst>
          </p:cNvPr>
          <p:cNvSpPr txBox="1"/>
          <p:nvPr/>
        </p:nvSpPr>
        <p:spPr>
          <a:xfrm>
            <a:off x="3725682" y="2617424"/>
            <a:ext cx="2310550" cy="3524042"/>
          </a:xfrm>
          <a:prstGeom prst="rect">
            <a:avLst/>
          </a:prstGeom>
          <a:noFill/>
        </p:spPr>
        <p:txBody>
          <a:bodyPr wrap="square" lIns="91440" tIns="45720" rIns="91440" bIns="45720" rtlCol="0" anchor="t">
            <a:spAutoFit/>
          </a:bodyPr>
          <a:lstStyle>
            <a:defPPr>
              <a:defRPr lang="en-US"/>
            </a:defPPr>
            <a:lvl1pPr marL="285750" indent="-285750">
              <a:buClr>
                <a:srgbClr val="009DA5"/>
              </a:buClr>
              <a:buFont typeface="Wingdings" pitchFamily="2" charset="2"/>
              <a:buChar char="§"/>
              <a:defRPr sz="1500">
                <a:latin typeface="Franklin Gothic Medium"/>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chemeClr val="tx2"/>
              </a:buClr>
            </a:pPr>
            <a:r>
              <a:rPr lang="en-US" sz="1600" dirty="0">
                <a:latin typeface="Franklin Gothic Book" panose="020B0503020102020204" pitchFamily="34" charset="0"/>
              </a:rPr>
              <a:t>City CAP Monitoring, Evaluation and Reporting Guidance </a:t>
            </a:r>
          </a:p>
          <a:p>
            <a:pPr>
              <a:buClr>
                <a:schemeClr val="tx2"/>
              </a:buClr>
            </a:pPr>
            <a:endParaRPr lang="en-US" sz="1600" dirty="0">
              <a:latin typeface="Franklin Gothic Book" panose="020B0503020102020204" pitchFamily="34" charset="0"/>
            </a:endParaRPr>
          </a:p>
          <a:p>
            <a:pPr>
              <a:buClr>
                <a:schemeClr val="tx2"/>
              </a:buClr>
            </a:pPr>
            <a:r>
              <a:rPr lang="en-US" sz="1600" dirty="0">
                <a:latin typeface="Franklin Gothic Book" panose="020B0503020102020204" pitchFamily="34" charset="0"/>
              </a:rPr>
              <a:t>C40 Mayors Agenda for a Green and Just Recovery</a:t>
            </a:r>
          </a:p>
          <a:p>
            <a:pPr>
              <a:buClr>
                <a:schemeClr val="tx2"/>
              </a:buClr>
            </a:pPr>
            <a:endParaRPr lang="en-US" sz="1600" dirty="0">
              <a:latin typeface="Franklin Gothic Book" panose="020B0503020102020204" pitchFamily="34" charset="0"/>
            </a:endParaRPr>
          </a:p>
          <a:p>
            <a:pPr>
              <a:buClr>
                <a:schemeClr val="tx2"/>
              </a:buClr>
            </a:pPr>
            <a:r>
              <a:rPr lang="en-US" sz="1600" dirty="0">
                <a:latin typeface="Franklin Gothic Book" panose="020B0503020102020204" pitchFamily="34" charset="0"/>
              </a:rPr>
              <a:t>Vertically Integrated Action Tool (VIA Tool)</a:t>
            </a:r>
          </a:p>
          <a:p>
            <a:pPr>
              <a:buClr>
                <a:schemeClr val="tx2"/>
              </a:buClr>
            </a:pPr>
            <a:endParaRPr lang="en-US" sz="1600" dirty="0">
              <a:latin typeface="Franklin Gothic Book" panose="020B0503020102020204" pitchFamily="34" charset="0"/>
            </a:endParaRPr>
          </a:p>
          <a:p>
            <a:pPr>
              <a:buClr>
                <a:schemeClr val="tx2"/>
              </a:buClr>
            </a:pPr>
            <a:r>
              <a:rPr lang="en-US" sz="1600" dirty="0">
                <a:latin typeface="Franklin Gothic Book" panose="020B0503020102020204" pitchFamily="34" charset="0"/>
              </a:rPr>
              <a:t>CAP Governance Self-Assessment</a:t>
            </a:r>
          </a:p>
          <a:p>
            <a:endParaRPr lang="en-US" dirty="0"/>
          </a:p>
        </p:txBody>
      </p:sp>
      <p:sp>
        <p:nvSpPr>
          <p:cNvPr id="29" name="Rounded Rectangle 29">
            <a:extLst>
              <a:ext uri="{FF2B5EF4-FFF2-40B4-BE49-F238E27FC236}">
                <a16:creationId xmlns:a16="http://schemas.microsoft.com/office/drawing/2014/main" id="{C6A78D49-08AD-4430-AFEC-2E8C052151F3}"/>
              </a:ext>
            </a:extLst>
          </p:cNvPr>
          <p:cNvSpPr/>
          <p:nvPr/>
        </p:nvSpPr>
        <p:spPr>
          <a:xfrm>
            <a:off x="6945509" y="1096032"/>
            <a:ext cx="2717198" cy="1258778"/>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1" algn="ctr"/>
            <a:r>
              <a:rPr lang="en-US" sz="2000" dirty="0">
                <a:latin typeface="Franklin Gothic Medium" panose="020B0603020102020204" pitchFamily="34" charset="0"/>
              </a:rPr>
              <a:t>City </a:t>
            </a:r>
          </a:p>
          <a:p>
            <a:pPr lvl="2" algn="ctr"/>
            <a:r>
              <a:rPr lang="en-US" sz="2000" dirty="0">
                <a:latin typeface="Franklin Gothic Medium" panose="020B0603020102020204" pitchFamily="34" charset="0"/>
              </a:rPr>
              <a:t>Example</a:t>
            </a:r>
          </a:p>
        </p:txBody>
      </p:sp>
      <p:pic>
        <p:nvPicPr>
          <p:cNvPr id="30" name="Graphic 1" descr="Map with pin">
            <a:extLst>
              <a:ext uri="{FF2B5EF4-FFF2-40B4-BE49-F238E27FC236}">
                <a16:creationId xmlns:a16="http://schemas.microsoft.com/office/drawing/2014/main" id="{BD3CC7AF-79F4-47C0-8397-000165705E4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135825" y="1173706"/>
            <a:ext cx="914400" cy="914400"/>
          </a:xfrm>
          <a:prstGeom prst="rect">
            <a:avLst/>
          </a:prstGeom>
        </p:spPr>
      </p:pic>
      <p:sp>
        <p:nvSpPr>
          <p:cNvPr id="31" name="TextBox 1">
            <a:extLst>
              <a:ext uri="{FF2B5EF4-FFF2-40B4-BE49-F238E27FC236}">
                <a16:creationId xmlns:a16="http://schemas.microsoft.com/office/drawing/2014/main" id="{5726392D-7C20-497B-9A83-A2034AD856B9}"/>
              </a:ext>
            </a:extLst>
          </p:cNvPr>
          <p:cNvSpPr txBox="1"/>
          <p:nvPr/>
        </p:nvSpPr>
        <p:spPr>
          <a:xfrm>
            <a:off x="7150437" y="2732459"/>
            <a:ext cx="2233258" cy="3046988"/>
          </a:xfrm>
          <a:prstGeom prst="rect">
            <a:avLst/>
          </a:prstGeom>
          <a:noFill/>
        </p:spPr>
        <p:txBody>
          <a:bodyPr wrap="square" lIns="91440" tIns="45720" rIns="91440" bIns="45720" rtlCol="0" anchor="t">
            <a:spAutoFit/>
          </a:bodyPr>
          <a:lstStyle>
            <a:defPPr>
              <a:defRPr lang="en-US"/>
            </a:defPPr>
            <a:lvl1pPr marL="285750" indent="-285750">
              <a:buClr>
                <a:srgbClr val="009DA5"/>
              </a:buClr>
              <a:buFont typeface="Wingdings" pitchFamily="2" charset="2"/>
              <a:buChar char="§"/>
              <a:defRPr sz="1500">
                <a:latin typeface="Franklin Gothic Medium"/>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None/>
            </a:pPr>
            <a:r>
              <a:rPr lang="en-US" sz="1600" dirty="0">
                <a:latin typeface="Franklin Gothic Book" panose="020B0503020102020204" pitchFamily="34" charset="0"/>
              </a:rPr>
              <a:t>Washington DC set out specific governance tasks which included an annual “Budget Challenge” competition for the district government to start the </a:t>
            </a:r>
            <a:r>
              <a:rPr lang="en-US" sz="1600" dirty="0">
                <a:latin typeface="Franklin Gothic Book" panose="020B0503020102020204" pitchFamily="34" charset="0"/>
                <a:hlinkClick r:id="rId9"/>
              </a:rPr>
              <a:t>Sustainable DC Initiative </a:t>
            </a:r>
            <a:r>
              <a:rPr lang="en-US" sz="1600" dirty="0">
                <a:latin typeface="Franklin Gothic Book" panose="020B0503020102020204" pitchFamily="34" charset="0"/>
              </a:rPr>
              <a:t>and enable practical action to be taken with a wide range of stakeholders</a:t>
            </a:r>
          </a:p>
        </p:txBody>
      </p:sp>
      <p:sp>
        <p:nvSpPr>
          <p:cNvPr id="32" name="Speech Bubble: Rectangle with Corners Rounded 1">
            <a:extLst>
              <a:ext uri="{FF2B5EF4-FFF2-40B4-BE49-F238E27FC236}">
                <a16:creationId xmlns:a16="http://schemas.microsoft.com/office/drawing/2014/main" id="{E98465A5-AA3E-424C-ACD4-12BF98D676BD}"/>
              </a:ext>
            </a:extLst>
          </p:cNvPr>
          <p:cNvSpPr/>
          <p:nvPr/>
        </p:nvSpPr>
        <p:spPr>
          <a:xfrm>
            <a:off x="10072836" y="2505604"/>
            <a:ext cx="1984577" cy="1688124"/>
          </a:xfrm>
          <a:prstGeom prst="wedgeRoundRectCallou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dirty="0">
                <a:latin typeface="Franklin Gothic Medium"/>
                <a:ea typeface="+mn-lt"/>
                <a:cs typeface="+mn-lt"/>
              </a:rPr>
              <a:t>Feel free to change the example. More options in slide 34</a:t>
            </a:r>
            <a:endParaRPr lang="en-US" dirty="0">
              <a:latin typeface="Franklin Gothic Medium"/>
              <a:cs typeface="Calibri"/>
            </a:endParaRPr>
          </a:p>
        </p:txBody>
      </p:sp>
      <p:graphicFrame>
        <p:nvGraphicFramePr>
          <p:cNvPr id="36" name="Tabla 35">
            <a:extLst>
              <a:ext uri="{FF2B5EF4-FFF2-40B4-BE49-F238E27FC236}">
                <a16:creationId xmlns:a16="http://schemas.microsoft.com/office/drawing/2014/main" id="{F580933A-8AC3-ED4E-AB20-8AE739E0CA57}"/>
              </a:ext>
            </a:extLst>
          </p:cNvPr>
          <p:cNvGraphicFramePr>
            <a:graphicFrameLocks noGrp="1"/>
          </p:cNvGraphicFramePr>
          <p:nvPr>
            <p:extLst>
              <p:ext uri="{D42A27DB-BD31-4B8C-83A1-F6EECF244321}">
                <p14:modId xmlns:p14="http://schemas.microsoft.com/office/powerpoint/2010/main" val="682628030"/>
              </p:ext>
            </p:extLst>
          </p:nvPr>
        </p:nvGraphicFramePr>
        <p:xfrm>
          <a:off x="6028847" y="352458"/>
          <a:ext cx="3343548" cy="370840"/>
        </p:xfrm>
        <a:graphic>
          <a:graphicData uri="http://schemas.openxmlformats.org/drawingml/2006/table">
            <a:tbl>
              <a:tblPr firstRow="1" bandRow="1">
                <a:tableStyleId>{5C22544A-7EE6-4342-B048-85BDC9FD1C3A}</a:tableStyleId>
              </a:tblPr>
              <a:tblGrid>
                <a:gridCol w="557258">
                  <a:extLst>
                    <a:ext uri="{9D8B030D-6E8A-4147-A177-3AD203B41FA5}">
                      <a16:colId xmlns:a16="http://schemas.microsoft.com/office/drawing/2014/main" val="3621142655"/>
                    </a:ext>
                  </a:extLst>
                </a:gridCol>
                <a:gridCol w="557258">
                  <a:extLst>
                    <a:ext uri="{9D8B030D-6E8A-4147-A177-3AD203B41FA5}">
                      <a16:colId xmlns:a16="http://schemas.microsoft.com/office/drawing/2014/main" val="3556859236"/>
                    </a:ext>
                  </a:extLst>
                </a:gridCol>
                <a:gridCol w="557258">
                  <a:extLst>
                    <a:ext uri="{9D8B030D-6E8A-4147-A177-3AD203B41FA5}">
                      <a16:colId xmlns:a16="http://schemas.microsoft.com/office/drawing/2014/main" val="223810021"/>
                    </a:ext>
                  </a:extLst>
                </a:gridCol>
                <a:gridCol w="557258">
                  <a:extLst>
                    <a:ext uri="{9D8B030D-6E8A-4147-A177-3AD203B41FA5}">
                      <a16:colId xmlns:a16="http://schemas.microsoft.com/office/drawing/2014/main" val="110101360"/>
                    </a:ext>
                  </a:extLst>
                </a:gridCol>
                <a:gridCol w="557258">
                  <a:extLst>
                    <a:ext uri="{9D8B030D-6E8A-4147-A177-3AD203B41FA5}">
                      <a16:colId xmlns:a16="http://schemas.microsoft.com/office/drawing/2014/main" val="1391359307"/>
                    </a:ext>
                  </a:extLst>
                </a:gridCol>
                <a:gridCol w="557258">
                  <a:extLst>
                    <a:ext uri="{9D8B030D-6E8A-4147-A177-3AD203B41FA5}">
                      <a16:colId xmlns:a16="http://schemas.microsoft.com/office/drawing/2014/main" val="2695191921"/>
                    </a:ext>
                  </a:extLst>
                </a:gridCol>
              </a:tblGrid>
              <a:tr h="370840">
                <a:tc>
                  <a:txBody>
                    <a:bodyPr/>
                    <a:lstStyle/>
                    <a:p>
                      <a:endParaRPr lang="es-ES_tradnl" dirty="0"/>
                    </a:p>
                  </a:txBody>
                  <a:tcPr>
                    <a:solidFill>
                      <a:schemeClr val="tx2"/>
                    </a:solidFill>
                  </a:tcPr>
                </a:tc>
                <a:tc>
                  <a:txBody>
                    <a:bodyPr/>
                    <a:lstStyle/>
                    <a:p>
                      <a:endParaRPr lang="es-ES_tradnl" dirty="0"/>
                    </a:p>
                  </a:txBody>
                  <a:tcPr>
                    <a:solidFill>
                      <a:schemeClr val="bg2">
                        <a:lumMod val="75000"/>
                      </a:schemeClr>
                    </a:solidFill>
                  </a:tcPr>
                </a:tc>
                <a:tc>
                  <a:txBody>
                    <a:bodyPr/>
                    <a:lstStyle/>
                    <a:p>
                      <a:endParaRPr lang="es-ES_tradnl" dirty="0"/>
                    </a:p>
                  </a:txBody>
                  <a:tcPr>
                    <a:solidFill>
                      <a:schemeClr val="bg2">
                        <a:lumMod val="75000"/>
                      </a:schemeClr>
                    </a:solidFill>
                  </a:tcPr>
                </a:tc>
                <a:tc>
                  <a:txBody>
                    <a:bodyPr/>
                    <a:lstStyle/>
                    <a:p>
                      <a:endParaRPr lang="es-ES_tradnl" dirty="0"/>
                    </a:p>
                  </a:txBody>
                  <a:tcPr>
                    <a:solidFill>
                      <a:schemeClr val="bg2">
                        <a:lumMod val="75000"/>
                      </a:schemeClr>
                    </a:solidFill>
                  </a:tcPr>
                </a:tc>
                <a:tc>
                  <a:txBody>
                    <a:bodyPr/>
                    <a:lstStyle/>
                    <a:p>
                      <a:endParaRPr lang="es-ES_tradnl" dirty="0"/>
                    </a:p>
                  </a:txBody>
                  <a:tcPr>
                    <a:solidFill>
                      <a:schemeClr val="bg2">
                        <a:lumMod val="75000"/>
                      </a:schemeClr>
                    </a:solidFill>
                  </a:tcPr>
                </a:tc>
                <a:tc>
                  <a:txBody>
                    <a:bodyPr/>
                    <a:lstStyle/>
                    <a:p>
                      <a:endParaRPr lang="es-ES_tradnl" dirty="0"/>
                    </a:p>
                  </a:txBody>
                  <a:tcPr>
                    <a:solidFill>
                      <a:schemeClr val="bg2">
                        <a:lumMod val="75000"/>
                      </a:schemeClr>
                    </a:solidFill>
                  </a:tcPr>
                </a:tc>
                <a:extLst>
                  <a:ext uri="{0D108BD9-81ED-4DB2-BD59-A6C34878D82A}">
                    <a16:rowId xmlns:a16="http://schemas.microsoft.com/office/drawing/2014/main" val="490815212"/>
                  </a:ext>
                </a:extLst>
              </a:tr>
            </a:tbl>
          </a:graphicData>
        </a:graphic>
      </p:graphicFrame>
    </p:spTree>
    <p:extLst>
      <p:ext uri="{BB962C8B-B14F-4D97-AF65-F5344CB8AC3E}">
        <p14:creationId xmlns:p14="http://schemas.microsoft.com/office/powerpoint/2010/main" val="5279459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8952F-A2AC-46E7-B151-D4329A4614AA}"/>
              </a:ext>
            </a:extLst>
          </p:cNvPr>
          <p:cNvSpPr>
            <a:spLocks noGrp="1"/>
          </p:cNvSpPr>
          <p:nvPr>
            <p:ph type="ctrTitle"/>
          </p:nvPr>
        </p:nvSpPr>
        <p:spPr>
          <a:xfrm>
            <a:off x="450556" y="218802"/>
            <a:ext cx="5499446" cy="677156"/>
          </a:xfrm>
        </p:spPr>
        <p:txBody>
          <a:bodyPr/>
          <a:lstStyle/>
          <a:p>
            <a:r>
              <a:rPr lang="en-GB" dirty="0">
                <a:solidFill>
                  <a:schemeClr val="accent2">
                    <a:lumMod val="50000"/>
                  </a:schemeClr>
                </a:solidFill>
                <a:latin typeface="Franklin Gothic Demi"/>
              </a:rPr>
              <a:t>Intervention logic</a:t>
            </a:r>
            <a:endParaRPr lang="en-GB" dirty="0">
              <a:solidFill>
                <a:schemeClr val="accent2">
                  <a:lumMod val="50000"/>
                </a:schemeClr>
              </a:solidFill>
            </a:endParaRPr>
          </a:p>
        </p:txBody>
      </p:sp>
      <p:sp>
        <p:nvSpPr>
          <p:cNvPr id="7" name="Picture Placeholder 6">
            <a:extLst>
              <a:ext uri="{FF2B5EF4-FFF2-40B4-BE49-F238E27FC236}">
                <a16:creationId xmlns:a16="http://schemas.microsoft.com/office/drawing/2014/main" id="{F03DF87D-4D1F-461D-8085-CB8A10FE8B93}"/>
              </a:ext>
            </a:extLst>
          </p:cNvPr>
          <p:cNvSpPr>
            <a:spLocks noGrp="1"/>
          </p:cNvSpPr>
          <p:nvPr>
            <p:ph type="pic" sz="quarter" idx="18"/>
          </p:nvPr>
        </p:nvSpPr>
        <p:spPr>
          <a:xfrm>
            <a:off x="9100457" y="6631856"/>
            <a:ext cx="3091543" cy="220989"/>
          </a:xfrm>
        </p:spPr>
      </p:sp>
      <p:sp>
        <p:nvSpPr>
          <p:cNvPr id="8" name="Text Placeholder 7">
            <a:extLst>
              <a:ext uri="{FF2B5EF4-FFF2-40B4-BE49-F238E27FC236}">
                <a16:creationId xmlns:a16="http://schemas.microsoft.com/office/drawing/2014/main" id="{570A648E-436F-4F3D-A1AB-77020705314D}"/>
              </a:ext>
            </a:extLst>
          </p:cNvPr>
          <p:cNvSpPr>
            <a:spLocks noGrp="1"/>
          </p:cNvSpPr>
          <p:nvPr>
            <p:ph type="body" sz="quarter" idx="19"/>
          </p:nvPr>
        </p:nvSpPr>
        <p:spPr>
          <a:xfrm>
            <a:off x="9679434" y="6618513"/>
            <a:ext cx="2333213" cy="182940"/>
          </a:xfrm>
        </p:spPr>
        <p:txBody>
          <a:bodyPr vert="horz" lIns="91440" tIns="45720" rIns="91440" bIns="45720" rtlCol="0" anchor="t">
            <a:noAutofit/>
          </a:bodyPr>
          <a:lstStyle/>
          <a:p>
            <a:r>
              <a:rPr lang="en-US" dirty="0"/>
              <a:t>www.c40knowledgehub.org</a:t>
            </a:r>
          </a:p>
          <a:p>
            <a:endParaRPr lang="en-GB" dirty="0"/>
          </a:p>
        </p:txBody>
      </p:sp>
      <p:sp>
        <p:nvSpPr>
          <p:cNvPr id="9" name="Picture Placeholder 8">
            <a:extLst>
              <a:ext uri="{FF2B5EF4-FFF2-40B4-BE49-F238E27FC236}">
                <a16:creationId xmlns:a16="http://schemas.microsoft.com/office/drawing/2014/main" id="{AAF89F4B-6A9F-442C-8A56-25F004876A61}"/>
              </a:ext>
            </a:extLst>
          </p:cNvPr>
          <p:cNvSpPr>
            <a:spLocks noGrp="1"/>
          </p:cNvSpPr>
          <p:nvPr>
            <p:ph type="pic" sz="quarter" idx="20"/>
          </p:nvPr>
        </p:nvSpPr>
        <p:spPr/>
      </p:sp>
      <p:sp>
        <p:nvSpPr>
          <p:cNvPr id="10" name="Text Placeholder 9">
            <a:extLst>
              <a:ext uri="{FF2B5EF4-FFF2-40B4-BE49-F238E27FC236}">
                <a16:creationId xmlns:a16="http://schemas.microsoft.com/office/drawing/2014/main" id="{637AA14D-EED7-4B94-BB9D-2D2A58608F30}"/>
              </a:ext>
            </a:extLst>
          </p:cNvPr>
          <p:cNvSpPr>
            <a:spLocks noGrp="1"/>
          </p:cNvSpPr>
          <p:nvPr>
            <p:ph type="body" sz="quarter" idx="21"/>
          </p:nvPr>
        </p:nvSpPr>
        <p:spPr/>
        <p:txBody>
          <a:bodyPr vert="horz" lIns="91440" tIns="45720" rIns="91440" bIns="45720" rtlCol="0" anchor="t">
            <a:noAutofit/>
          </a:bodyPr>
          <a:lstStyle/>
          <a:p>
            <a:r>
              <a:rPr lang="en-GB" dirty="0">
                <a:latin typeface="Franklin Gothic Medium"/>
              </a:rPr>
              <a:t>27</a:t>
            </a:r>
            <a:endParaRPr lang="en-GB" dirty="0"/>
          </a:p>
        </p:txBody>
      </p:sp>
      <p:graphicFrame>
        <p:nvGraphicFramePr>
          <p:cNvPr id="17" name="Tabla 35">
            <a:extLst>
              <a:ext uri="{FF2B5EF4-FFF2-40B4-BE49-F238E27FC236}">
                <a16:creationId xmlns:a16="http://schemas.microsoft.com/office/drawing/2014/main" id="{5240824A-1520-CF46-8995-10FE704E58D5}"/>
              </a:ext>
            </a:extLst>
          </p:cNvPr>
          <p:cNvGraphicFramePr>
            <a:graphicFrameLocks noGrp="1"/>
          </p:cNvGraphicFramePr>
          <p:nvPr>
            <p:extLst>
              <p:ext uri="{D42A27DB-BD31-4B8C-83A1-F6EECF244321}">
                <p14:modId xmlns:p14="http://schemas.microsoft.com/office/powerpoint/2010/main" val="3407778683"/>
              </p:ext>
            </p:extLst>
          </p:nvPr>
        </p:nvGraphicFramePr>
        <p:xfrm>
          <a:off x="4948976" y="400096"/>
          <a:ext cx="3343548" cy="370840"/>
        </p:xfrm>
        <a:graphic>
          <a:graphicData uri="http://schemas.openxmlformats.org/drawingml/2006/table">
            <a:tbl>
              <a:tblPr firstRow="1" bandRow="1">
                <a:tableStyleId>{5C22544A-7EE6-4342-B048-85BDC9FD1C3A}</a:tableStyleId>
              </a:tblPr>
              <a:tblGrid>
                <a:gridCol w="557258">
                  <a:extLst>
                    <a:ext uri="{9D8B030D-6E8A-4147-A177-3AD203B41FA5}">
                      <a16:colId xmlns:a16="http://schemas.microsoft.com/office/drawing/2014/main" val="3621142655"/>
                    </a:ext>
                  </a:extLst>
                </a:gridCol>
                <a:gridCol w="557258">
                  <a:extLst>
                    <a:ext uri="{9D8B030D-6E8A-4147-A177-3AD203B41FA5}">
                      <a16:colId xmlns:a16="http://schemas.microsoft.com/office/drawing/2014/main" val="3556859236"/>
                    </a:ext>
                  </a:extLst>
                </a:gridCol>
                <a:gridCol w="557258">
                  <a:extLst>
                    <a:ext uri="{9D8B030D-6E8A-4147-A177-3AD203B41FA5}">
                      <a16:colId xmlns:a16="http://schemas.microsoft.com/office/drawing/2014/main" val="223810021"/>
                    </a:ext>
                  </a:extLst>
                </a:gridCol>
                <a:gridCol w="557258">
                  <a:extLst>
                    <a:ext uri="{9D8B030D-6E8A-4147-A177-3AD203B41FA5}">
                      <a16:colId xmlns:a16="http://schemas.microsoft.com/office/drawing/2014/main" val="110101360"/>
                    </a:ext>
                  </a:extLst>
                </a:gridCol>
                <a:gridCol w="557258">
                  <a:extLst>
                    <a:ext uri="{9D8B030D-6E8A-4147-A177-3AD203B41FA5}">
                      <a16:colId xmlns:a16="http://schemas.microsoft.com/office/drawing/2014/main" val="1391359307"/>
                    </a:ext>
                  </a:extLst>
                </a:gridCol>
                <a:gridCol w="557258">
                  <a:extLst>
                    <a:ext uri="{9D8B030D-6E8A-4147-A177-3AD203B41FA5}">
                      <a16:colId xmlns:a16="http://schemas.microsoft.com/office/drawing/2014/main" val="2695191921"/>
                    </a:ext>
                  </a:extLst>
                </a:gridCol>
              </a:tblGrid>
              <a:tr h="370840">
                <a:tc>
                  <a:txBody>
                    <a:bodyPr/>
                    <a:lstStyle/>
                    <a:p>
                      <a:endParaRPr lang="es-ES_tradnl" dirty="0"/>
                    </a:p>
                  </a:txBody>
                  <a:tcPr>
                    <a:solidFill>
                      <a:schemeClr val="bg2">
                        <a:lumMod val="75000"/>
                      </a:schemeClr>
                    </a:solidFill>
                  </a:tcPr>
                </a:tc>
                <a:tc>
                  <a:txBody>
                    <a:bodyPr/>
                    <a:lstStyle/>
                    <a:p>
                      <a:endParaRPr lang="es-ES_tradnl" dirty="0"/>
                    </a:p>
                  </a:txBody>
                  <a:tcPr>
                    <a:solidFill>
                      <a:schemeClr val="accent2">
                        <a:lumMod val="50000"/>
                      </a:schemeClr>
                    </a:solidFill>
                  </a:tcPr>
                </a:tc>
                <a:tc>
                  <a:txBody>
                    <a:bodyPr/>
                    <a:lstStyle/>
                    <a:p>
                      <a:endParaRPr lang="es-ES_tradnl" dirty="0"/>
                    </a:p>
                  </a:txBody>
                  <a:tcPr>
                    <a:solidFill>
                      <a:schemeClr val="bg2">
                        <a:lumMod val="75000"/>
                      </a:schemeClr>
                    </a:solidFill>
                  </a:tcPr>
                </a:tc>
                <a:tc>
                  <a:txBody>
                    <a:bodyPr/>
                    <a:lstStyle/>
                    <a:p>
                      <a:endParaRPr lang="es-ES_tradnl" dirty="0"/>
                    </a:p>
                  </a:txBody>
                  <a:tcPr>
                    <a:solidFill>
                      <a:schemeClr val="bg2">
                        <a:lumMod val="75000"/>
                      </a:schemeClr>
                    </a:solidFill>
                  </a:tcPr>
                </a:tc>
                <a:tc>
                  <a:txBody>
                    <a:bodyPr/>
                    <a:lstStyle/>
                    <a:p>
                      <a:endParaRPr lang="es-ES_tradnl" dirty="0"/>
                    </a:p>
                  </a:txBody>
                  <a:tcPr>
                    <a:solidFill>
                      <a:schemeClr val="bg2">
                        <a:lumMod val="75000"/>
                      </a:schemeClr>
                    </a:solidFill>
                  </a:tcPr>
                </a:tc>
                <a:tc>
                  <a:txBody>
                    <a:bodyPr/>
                    <a:lstStyle/>
                    <a:p>
                      <a:endParaRPr lang="es-ES_tradnl" dirty="0"/>
                    </a:p>
                  </a:txBody>
                  <a:tcPr>
                    <a:solidFill>
                      <a:schemeClr val="bg2">
                        <a:lumMod val="75000"/>
                      </a:schemeClr>
                    </a:solidFill>
                  </a:tcPr>
                </a:tc>
                <a:extLst>
                  <a:ext uri="{0D108BD9-81ED-4DB2-BD59-A6C34878D82A}">
                    <a16:rowId xmlns:a16="http://schemas.microsoft.com/office/drawing/2014/main" val="490815212"/>
                  </a:ext>
                </a:extLst>
              </a:tr>
            </a:tbl>
          </a:graphicData>
        </a:graphic>
      </p:graphicFrame>
      <p:sp>
        <p:nvSpPr>
          <p:cNvPr id="19" name="Rectángulo redondeado 1">
            <a:extLst>
              <a:ext uri="{FF2B5EF4-FFF2-40B4-BE49-F238E27FC236}">
                <a16:creationId xmlns:a16="http://schemas.microsoft.com/office/drawing/2014/main" id="{1392B276-045F-E145-8ED8-76D10CFFB434}"/>
              </a:ext>
            </a:extLst>
          </p:cNvPr>
          <p:cNvSpPr/>
          <p:nvPr/>
        </p:nvSpPr>
        <p:spPr>
          <a:xfrm>
            <a:off x="304544" y="1291984"/>
            <a:ext cx="2663281" cy="5215909"/>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0" name="Rounded Rectangle 28">
            <a:extLst>
              <a:ext uri="{FF2B5EF4-FFF2-40B4-BE49-F238E27FC236}">
                <a16:creationId xmlns:a16="http://schemas.microsoft.com/office/drawing/2014/main" id="{AFB44275-BD11-FA48-B966-14942A99D1B1}"/>
              </a:ext>
            </a:extLst>
          </p:cNvPr>
          <p:cNvSpPr/>
          <p:nvPr/>
        </p:nvSpPr>
        <p:spPr>
          <a:xfrm>
            <a:off x="304544" y="1280247"/>
            <a:ext cx="2649397" cy="1131746"/>
          </a:xfrm>
          <a:prstGeom prst="round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1" algn="ctr"/>
            <a:r>
              <a:rPr lang="en-US" sz="2000" dirty="0">
                <a:latin typeface="Franklin Gothic Medium"/>
              </a:rPr>
              <a:t>Step</a:t>
            </a:r>
            <a:endParaRPr lang="en-US" sz="2000" dirty="0">
              <a:latin typeface="Franklin Gothic Medium" panose="020B0603020102020204" pitchFamily="34" charset="0"/>
            </a:endParaRPr>
          </a:p>
          <a:p>
            <a:pPr lvl="1" algn="ctr"/>
            <a:r>
              <a:rPr lang="en-US" sz="2000" dirty="0">
                <a:latin typeface="Franklin Gothic Medium"/>
              </a:rPr>
              <a:t> Summary </a:t>
            </a:r>
            <a:endParaRPr lang="en-US" sz="2000" dirty="0">
              <a:latin typeface="Franklin Gothic Medium" panose="020B0603020102020204" pitchFamily="34" charset="0"/>
            </a:endParaRPr>
          </a:p>
        </p:txBody>
      </p:sp>
      <p:pic>
        <p:nvPicPr>
          <p:cNvPr id="21" name="Graphic 1" descr="Checklist">
            <a:extLst>
              <a:ext uri="{FF2B5EF4-FFF2-40B4-BE49-F238E27FC236}">
                <a16:creationId xmlns:a16="http://schemas.microsoft.com/office/drawing/2014/main" id="{F9EDE37D-3CF5-134E-99DC-2E12D735B33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17403" y="1467578"/>
            <a:ext cx="745067" cy="766233"/>
          </a:xfrm>
          <a:prstGeom prst="rect">
            <a:avLst/>
          </a:prstGeom>
        </p:spPr>
      </p:pic>
      <p:sp>
        <p:nvSpPr>
          <p:cNvPr id="23" name="TextBox 22">
            <a:extLst>
              <a:ext uri="{FF2B5EF4-FFF2-40B4-BE49-F238E27FC236}">
                <a16:creationId xmlns:a16="http://schemas.microsoft.com/office/drawing/2014/main" id="{89A3B08C-F485-BE42-9D5E-B16B246F1DCD}"/>
              </a:ext>
            </a:extLst>
          </p:cNvPr>
          <p:cNvSpPr txBox="1"/>
          <p:nvPr/>
        </p:nvSpPr>
        <p:spPr>
          <a:xfrm>
            <a:off x="502283" y="2703495"/>
            <a:ext cx="2333682"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Clr>
                <a:schemeClr val="accent2">
                  <a:lumMod val="50000"/>
                </a:schemeClr>
              </a:buClr>
              <a:buFont typeface="Wingdings" pitchFamily="2" charset="2"/>
              <a:buChar char="§"/>
            </a:pPr>
            <a:r>
              <a:rPr lang="en-GB" sz="1600" dirty="0">
                <a:solidFill>
                  <a:srgbClr val="009DA5"/>
                </a:solidFill>
                <a:latin typeface="Franklin Gothic Medium" panose="020B0603020102020204" pitchFamily="34" charset="0"/>
                <a:cs typeface="Calibri"/>
              </a:rPr>
              <a:t> </a:t>
            </a:r>
            <a:r>
              <a:rPr lang="en-GB" sz="1600" dirty="0">
                <a:latin typeface="Franklin Gothic Book" panose="020B0503020102020204" pitchFamily="34" charset="0"/>
              </a:rPr>
              <a:t>Develop intervention logic for priority climate actions</a:t>
            </a:r>
          </a:p>
          <a:p>
            <a:pPr>
              <a:buClr>
                <a:schemeClr val="accent2">
                  <a:lumMod val="50000"/>
                </a:schemeClr>
              </a:buClr>
            </a:pPr>
            <a:endParaRPr lang="en-GB" sz="1600" dirty="0">
              <a:latin typeface="Franklin Gothic Book" panose="020B0503020102020204" pitchFamily="34" charset="0"/>
            </a:endParaRPr>
          </a:p>
          <a:p>
            <a:pPr marL="285750" indent="-285750">
              <a:buClr>
                <a:schemeClr val="accent2">
                  <a:lumMod val="50000"/>
                </a:schemeClr>
              </a:buClr>
              <a:buFont typeface="Wingdings" pitchFamily="2" charset="2"/>
              <a:buChar char="§"/>
            </a:pPr>
            <a:r>
              <a:rPr lang="en-GB" sz="1600" dirty="0">
                <a:latin typeface="Franklin Gothic Book" panose="020B0503020102020204" pitchFamily="34" charset="0"/>
              </a:rPr>
              <a:t>Identify and regularly review critical assumptions made to ensure that the process is realistic</a:t>
            </a:r>
          </a:p>
          <a:p>
            <a:endParaRPr lang="en-GB" dirty="0">
              <a:latin typeface="Franklin Gothic Medium" panose="020B0603020102020204" pitchFamily="34" charset="0"/>
              <a:cs typeface="Calibri"/>
            </a:endParaRPr>
          </a:p>
        </p:txBody>
      </p:sp>
      <p:sp>
        <p:nvSpPr>
          <p:cNvPr id="26" name="Rectángulo redondeado 1">
            <a:extLst>
              <a:ext uri="{FF2B5EF4-FFF2-40B4-BE49-F238E27FC236}">
                <a16:creationId xmlns:a16="http://schemas.microsoft.com/office/drawing/2014/main" id="{9AD009E9-3B6E-6141-88A7-8E89F98E2705}"/>
              </a:ext>
            </a:extLst>
          </p:cNvPr>
          <p:cNvSpPr/>
          <p:nvPr/>
        </p:nvSpPr>
        <p:spPr>
          <a:xfrm>
            <a:off x="3582004" y="1224173"/>
            <a:ext cx="2663281" cy="5215909"/>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7" name="Rounded Rectangle 22">
            <a:extLst>
              <a:ext uri="{FF2B5EF4-FFF2-40B4-BE49-F238E27FC236}">
                <a16:creationId xmlns:a16="http://schemas.microsoft.com/office/drawing/2014/main" id="{2975FECA-6AA0-0744-86DD-E462806202FD}"/>
              </a:ext>
            </a:extLst>
          </p:cNvPr>
          <p:cNvSpPr/>
          <p:nvPr/>
        </p:nvSpPr>
        <p:spPr>
          <a:xfrm>
            <a:off x="3602170" y="1221654"/>
            <a:ext cx="2643115" cy="1226190"/>
          </a:xfrm>
          <a:prstGeom prst="round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2" algn="ctr"/>
            <a:r>
              <a:rPr lang="en-US" sz="2000" dirty="0">
                <a:latin typeface="Franklin Gothic Medium" panose="020B0603020102020204" pitchFamily="34" charset="0"/>
              </a:rPr>
              <a:t>Resources</a:t>
            </a:r>
          </a:p>
        </p:txBody>
      </p:sp>
      <p:pic>
        <p:nvPicPr>
          <p:cNvPr id="28" name="Graphic 1" descr="Presentation with bar chart">
            <a:extLst>
              <a:ext uri="{FF2B5EF4-FFF2-40B4-BE49-F238E27FC236}">
                <a16:creationId xmlns:a16="http://schemas.microsoft.com/office/drawing/2014/main" id="{67DE5331-1435-0F41-87B5-40D7A47EAE2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756676" y="1433405"/>
            <a:ext cx="914400" cy="914400"/>
          </a:xfrm>
          <a:prstGeom prst="rect">
            <a:avLst/>
          </a:prstGeom>
        </p:spPr>
      </p:pic>
      <p:sp>
        <p:nvSpPr>
          <p:cNvPr id="29" name="TextBox 28">
            <a:extLst>
              <a:ext uri="{FF2B5EF4-FFF2-40B4-BE49-F238E27FC236}">
                <a16:creationId xmlns:a16="http://schemas.microsoft.com/office/drawing/2014/main" id="{3C4A090F-7BE3-E540-A14F-FD87118AF9BE}"/>
              </a:ext>
            </a:extLst>
          </p:cNvPr>
          <p:cNvSpPr txBox="1"/>
          <p:nvPr/>
        </p:nvSpPr>
        <p:spPr>
          <a:xfrm>
            <a:off x="3750264" y="2786145"/>
            <a:ext cx="2339324" cy="280076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Clr>
                <a:schemeClr val="accent2">
                  <a:lumMod val="50000"/>
                </a:schemeClr>
              </a:buClr>
              <a:buFont typeface="Wingdings" pitchFamily="2" charset="2"/>
              <a:buChar char="§"/>
            </a:pPr>
            <a:r>
              <a:rPr lang="en-GB" sz="1600" dirty="0">
                <a:latin typeface="Franklin Gothic Book" panose="020B0503020102020204" pitchFamily="34" charset="0"/>
              </a:rPr>
              <a:t>City CAP Monitoring, Evaluation and Reporting Guidance</a:t>
            </a:r>
          </a:p>
          <a:p>
            <a:pPr>
              <a:buClr>
                <a:schemeClr val="accent2">
                  <a:lumMod val="50000"/>
                </a:schemeClr>
              </a:buClr>
            </a:pPr>
            <a:endParaRPr lang="en-GB" sz="1600" dirty="0">
              <a:latin typeface="Franklin Gothic Book" panose="020B0503020102020204" pitchFamily="34" charset="0"/>
            </a:endParaRPr>
          </a:p>
          <a:p>
            <a:pPr marL="285750" indent="-285750">
              <a:buClr>
                <a:schemeClr val="accent2">
                  <a:lumMod val="50000"/>
                </a:schemeClr>
              </a:buClr>
              <a:buFont typeface="Wingdings" pitchFamily="2" charset="2"/>
              <a:buChar char="§"/>
            </a:pPr>
            <a:r>
              <a:rPr lang="en-GB" sz="1600" dirty="0">
                <a:latin typeface="Franklin Gothic Book" panose="020B0503020102020204" pitchFamily="34" charset="0"/>
              </a:rPr>
              <a:t>City CAP MER Matrix User Guide</a:t>
            </a:r>
          </a:p>
          <a:p>
            <a:pPr>
              <a:buClr>
                <a:schemeClr val="accent2">
                  <a:lumMod val="50000"/>
                </a:schemeClr>
              </a:buClr>
            </a:pPr>
            <a:endParaRPr lang="en-GB" sz="1600" dirty="0">
              <a:latin typeface="Franklin Gothic Book" panose="020B0503020102020204" pitchFamily="34" charset="0"/>
            </a:endParaRPr>
          </a:p>
          <a:p>
            <a:pPr marL="285750" indent="-285750">
              <a:buClr>
                <a:schemeClr val="accent2">
                  <a:lumMod val="50000"/>
                </a:schemeClr>
              </a:buClr>
              <a:buFont typeface="Wingdings" pitchFamily="2" charset="2"/>
              <a:buChar char="§"/>
            </a:pPr>
            <a:r>
              <a:rPr lang="es-US" sz="1600" dirty="0">
                <a:latin typeface="Franklin Gothic Book" panose="020B0503020102020204" pitchFamily="34" charset="0"/>
              </a:rPr>
              <a:t>Measuring progress in Urban Climate Change Adaptation MER Framework</a:t>
            </a:r>
            <a:endParaRPr lang="en-GB" sz="1600" dirty="0">
              <a:latin typeface="Franklin Gothic Book" panose="020B0503020102020204" pitchFamily="34" charset="0"/>
            </a:endParaRPr>
          </a:p>
        </p:txBody>
      </p:sp>
      <p:sp>
        <p:nvSpPr>
          <p:cNvPr id="30" name="Rectángulo redondeado 33">
            <a:extLst>
              <a:ext uri="{FF2B5EF4-FFF2-40B4-BE49-F238E27FC236}">
                <a16:creationId xmlns:a16="http://schemas.microsoft.com/office/drawing/2014/main" id="{9752FD1D-5FA7-9C44-8146-43A585963621}"/>
              </a:ext>
            </a:extLst>
          </p:cNvPr>
          <p:cNvSpPr/>
          <p:nvPr/>
        </p:nvSpPr>
        <p:spPr>
          <a:xfrm>
            <a:off x="6872028" y="1271662"/>
            <a:ext cx="2663281" cy="5215909"/>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31" name="Rounded Rectangle 29">
            <a:extLst>
              <a:ext uri="{FF2B5EF4-FFF2-40B4-BE49-F238E27FC236}">
                <a16:creationId xmlns:a16="http://schemas.microsoft.com/office/drawing/2014/main" id="{8CBD7549-65AF-5548-A912-2CA5D65EDE11}"/>
              </a:ext>
            </a:extLst>
          </p:cNvPr>
          <p:cNvSpPr/>
          <p:nvPr/>
        </p:nvSpPr>
        <p:spPr>
          <a:xfrm>
            <a:off x="6879446" y="1280247"/>
            <a:ext cx="2643115" cy="1217605"/>
          </a:xfrm>
          <a:prstGeom prst="round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1" algn="ctr"/>
            <a:r>
              <a:rPr lang="en-US" sz="2000" dirty="0">
                <a:latin typeface="Franklin Gothic Medium" panose="020B0603020102020204" pitchFamily="34" charset="0"/>
              </a:rPr>
              <a:t>City </a:t>
            </a:r>
          </a:p>
          <a:p>
            <a:pPr lvl="2" algn="ctr"/>
            <a:r>
              <a:rPr lang="en-US" sz="2000" dirty="0">
                <a:latin typeface="Franklin Gothic Medium" panose="020B0603020102020204" pitchFamily="34" charset="0"/>
              </a:rPr>
              <a:t>Example</a:t>
            </a:r>
          </a:p>
        </p:txBody>
      </p:sp>
      <p:pic>
        <p:nvPicPr>
          <p:cNvPr id="32" name="Graphic 1" descr="Map with pin">
            <a:extLst>
              <a:ext uri="{FF2B5EF4-FFF2-40B4-BE49-F238E27FC236}">
                <a16:creationId xmlns:a16="http://schemas.microsoft.com/office/drawing/2014/main" id="{D7AAEB15-4AF9-5544-AF13-EC9FE2173FF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998732" y="1333165"/>
            <a:ext cx="914400" cy="914400"/>
          </a:xfrm>
          <a:prstGeom prst="rect">
            <a:avLst/>
          </a:prstGeom>
        </p:spPr>
      </p:pic>
      <p:sp>
        <p:nvSpPr>
          <p:cNvPr id="3" name="CuadroTexto 2">
            <a:extLst>
              <a:ext uri="{FF2B5EF4-FFF2-40B4-BE49-F238E27FC236}">
                <a16:creationId xmlns:a16="http://schemas.microsoft.com/office/drawing/2014/main" id="{95C1D374-044E-F342-842F-12834DCB1660}"/>
              </a:ext>
            </a:extLst>
          </p:cNvPr>
          <p:cNvSpPr txBox="1"/>
          <p:nvPr/>
        </p:nvSpPr>
        <p:spPr>
          <a:xfrm>
            <a:off x="6998732" y="2573956"/>
            <a:ext cx="2453008" cy="3785652"/>
          </a:xfrm>
          <a:prstGeom prst="rect">
            <a:avLst/>
          </a:prstGeom>
          <a:noFill/>
        </p:spPr>
        <p:txBody>
          <a:bodyPr wrap="square" rtlCol="0">
            <a:spAutoFit/>
          </a:bodyPr>
          <a:lstStyle/>
          <a:p>
            <a:r>
              <a:rPr lang="en-GB" sz="1600" dirty="0">
                <a:latin typeface="Franklin Gothic Book" panose="020B0503020102020204" pitchFamily="34" charset="0"/>
                <a:hlinkClick r:id="rId9"/>
              </a:rPr>
              <a:t>Barcelona</a:t>
            </a:r>
            <a:r>
              <a:rPr lang="en-GB" sz="1600" dirty="0">
                <a:latin typeface="Franklin Gothic Book" panose="020B0503020102020204" pitchFamily="34" charset="0"/>
              </a:rPr>
              <a:t> focuses on defining categories of indicators to monitor outcomes. These are designed according to the following criteria: relevance; data availability; sensitivity to change; completeness; ease of interpretation; and comparability. Six categories are defined:</a:t>
            </a:r>
            <a:endParaRPr lang="es-US" sz="1600" dirty="0">
              <a:latin typeface="Franklin Gothic Book" panose="020B0503020102020204" pitchFamily="34" charset="0"/>
            </a:endParaRPr>
          </a:p>
          <a:p>
            <a:pPr lvl="0"/>
            <a:r>
              <a:rPr lang="en-GB" sz="1600" dirty="0">
                <a:latin typeface="Franklin Gothic Book" panose="020B0503020102020204" pitchFamily="34" charset="0"/>
              </a:rPr>
              <a:t>Impact; Action; Resource; Environment; Perception &amp; Performance</a:t>
            </a:r>
            <a:endParaRPr lang="es-ES_tradnl" sz="1600" dirty="0">
              <a:latin typeface="Franklin Gothic Book" panose="020B0503020102020204" pitchFamily="34" charset="0"/>
            </a:endParaRPr>
          </a:p>
        </p:txBody>
      </p:sp>
      <p:sp>
        <p:nvSpPr>
          <p:cNvPr id="22" name="Speech Bubble: Rectangle with Corners Rounded 1">
            <a:extLst>
              <a:ext uri="{FF2B5EF4-FFF2-40B4-BE49-F238E27FC236}">
                <a16:creationId xmlns:a16="http://schemas.microsoft.com/office/drawing/2014/main" id="{D3F14889-9DA1-2E4F-BFAB-EDFACF492055}"/>
              </a:ext>
            </a:extLst>
          </p:cNvPr>
          <p:cNvSpPr/>
          <p:nvPr/>
        </p:nvSpPr>
        <p:spPr>
          <a:xfrm>
            <a:off x="9871197" y="2651009"/>
            <a:ext cx="1984577" cy="2570347"/>
          </a:xfrm>
          <a:prstGeom prst="wedgeRoundRectCallou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Medium"/>
                <a:ea typeface="+mn-lt"/>
                <a:cs typeface="+mn-lt"/>
              </a:rPr>
              <a:t>Note: this example from BCN is not part of the guidance. Also check Adaptation MER framework for more examples</a:t>
            </a:r>
            <a:endParaRPr lang="en-US" dirty="0">
              <a:latin typeface="Franklin Gothic Medium"/>
              <a:cs typeface="Calibri"/>
            </a:endParaRPr>
          </a:p>
        </p:txBody>
      </p:sp>
    </p:spTree>
    <p:extLst>
      <p:ext uri="{BB962C8B-B14F-4D97-AF65-F5344CB8AC3E}">
        <p14:creationId xmlns:p14="http://schemas.microsoft.com/office/powerpoint/2010/main" val="22094238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05F458A8-15EF-6F46-9063-1A67892DA09B}"/>
              </a:ext>
            </a:extLst>
          </p:cNvPr>
          <p:cNvSpPr>
            <a:spLocks noGrp="1"/>
          </p:cNvSpPr>
          <p:nvPr>
            <p:ph type="ctrTitle"/>
          </p:nvPr>
        </p:nvSpPr>
        <p:spPr>
          <a:xfrm>
            <a:off x="421849" y="178743"/>
            <a:ext cx="9144000" cy="1158923"/>
          </a:xfrm>
        </p:spPr>
        <p:txBody>
          <a:bodyPr>
            <a:normAutofit/>
          </a:bodyPr>
          <a:lstStyle/>
          <a:p>
            <a:r>
              <a:rPr lang="en-US" dirty="0">
                <a:solidFill>
                  <a:schemeClr val="accent2">
                    <a:lumMod val="50000"/>
                  </a:schemeClr>
                </a:solidFill>
              </a:rPr>
              <a:t>Establish Intervention Logic: from action to impact</a:t>
            </a:r>
          </a:p>
        </p:txBody>
      </p:sp>
      <p:sp>
        <p:nvSpPr>
          <p:cNvPr id="15" name="Subtitle 14">
            <a:extLst>
              <a:ext uri="{FF2B5EF4-FFF2-40B4-BE49-F238E27FC236}">
                <a16:creationId xmlns:a16="http://schemas.microsoft.com/office/drawing/2014/main" id="{8AFA1934-FE53-B147-A031-408BF3D388ED}"/>
              </a:ext>
            </a:extLst>
          </p:cNvPr>
          <p:cNvSpPr>
            <a:spLocks noGrp="1"/>
          </p:cNvSpPr>
          <p:nvPr>
            <p:ph type="subTitle" idx="1"/>
          </p:nvPr>
        </p:nvSpPr>
        <p:spPr>
          <a:xfrm>
            <a:off x="434340" y="1337667"/>
            <a:ext cx="10007733" cy="571078"/>
          </a:xfrm>
        </p:spPr>
        <p:txBody>
          <a:bodyPr vert="horz" lIns="91440" tIns="45720" rIns="91440" bIns="45720" rtlCol="0" anchor="t">
            <a:noAutofit/>
          </a:bodyPr>
          <a:lstStyle/>
          <a:p>
            <a:r>
              <a:rPr lang="en-US" sz="1800" dirty="0">
                <a:latin typeface="Franklin Gothic Medium"/>
              </a:rPr>
              <a:t>By measuring the whole chain of results, in a step-wise, logical way, risks of non-implementation can be identified early, and the assumptions made can be tested and revised.</a:t>
            </a:r>
            <a:r>
              <a:rPr lang="en-US" sz="2200" dirty="0">
                <a:latin typeface="Franklin Gothic Medium"/>
              </a:rPr>
              <a:t> </a:t>
            </a:r>
            <a:endParaRPr lang="en-US" sz="2200" dirty="0"/>
          </a:p>
          <a:p>
            <a:endParaRPr lang="en-US" dirty="0"/>
          </a:p>
        </p:txBody>
      </p:sp>
      <p:sp>
        <p:nvSpPr>
          <p:cNvPr id="17" name="Text Placeholder 16">
            <a:extLst>
              <a:ext uri="{FF2B5EF4-FFF2-40B4-BE49-F238E27FC236}">
                <a16:creationId xmlns:a16="http://schemas.microsoft.com/office/drawing/2014/main" id="{6B6AFD44-B3DF-F444-A7B6-EC07DB7AECE5}"/>
              </a:ext>
            </a:extLst>
          </p:cNvPr>
          <p:cNvSpPr>
            <a:spLocks noGrp="1"/>
          </p:cNvSpPr>
          <p:nvPr>
            <p:ph type="body" sz="quarter" idx="16"/>
          </p:nvPr>
        </p:nvSpPr>
        <p:spPr>
          <a:xfrm>
            <a:off x="7139452" y="2292190"/>
            <a:ext cx="4858652" cy="738957"/>
          </a:xfrm>
        </p:spPr>
        <p:txBody>
          <a:bodyPr vert="horz" lIns="91440" tIns="45720" rIns="91440" bIns="45720" rtlCol="0" anchor="t">
            <a:noAutofit/>
          </a:bodyPr>
          <a:lstStyle/>
          <a:p>
            <a:r>
              <a:rPr lang="en-US" sz="1600" b="1" dirty="0">
                <a:solidFill>
                  <a:schemeClr val="tx1">
                    <a:lumMod val="75000"/>
                    <a:lumOff val="25000"/>
                  </a:schemeClr>
                </a:solidFill>
                <a:latin typeface="Franklin Gothic Book"/>
              </a:rPr>
              <a:t>Action: </a:t>
            </a:r>
            <a:r>
              <a:rPr lang="en-US" sz="1600" dirty="0">
                <a:solidFill>
                  <a:schemeClr val="tx1">
                    <a:lumMod val="75000"/>
                    <a:lumOff val="25000"/>
                  </a:schemeClr>
                </a:solidFill>
                <a:latin typeface="Franklin Gothic Book"/>
              </a:rPr>
              <a:t>Any policy, program, project or activity initiated by urban public officials with the intention of contributing to climate resilience, carbon neutrality &amp; inclusivity.</a:t>
            </a:r>
          </a:p>
        </p:txBody>
      </p:sp>
      <p:sp>
        <p:nvSpPr>
          <p:cNvPr id="25" name="Text Placeholder 16">
            <a:extLst>
              <a:ext uri="{FF2B5EF4-FFF2-40B4-BE49-F238E27FC236}">
                <a16:creationId xmlns:a16="http://schemas.microsoft.com/office/drawing/2014/main" id="{CBD1D5D4-BFFF-AC4B-A23A-FC594E4F59BF}"/>
              </a:ext>
            </a:extLst>
          </p:cNvPr>
          <p:cNvSpPr txBox="1">
            <a:spLocks/>
          </p:cNvSpPr>
          <p:nvPr/>
        </p:nvSpPr>
        <p:spPr>
          <a:xfrm>
            <a:off x="7139452" y="4279781"/>
            <a:ext cx="4719613" cy="44905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200" b="0" i="0" kern="1200">
                <a:solidFill>
                  <a:srgbClr val="009DA5"/>
                </a:solidFill>
                <a:latin typeface="Franklin Gothic Book" panose="020B05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b="1" dirty="0">
                <a:solidFill>
                  <a:schemeClr val="tx1">
                    <a:lumMod val="75000"/>
                    <a:lumOff val="25000"/>
                  </a:schemeClr>
                </a:solidFill>
                <a:latin typeface="Franklin Gothic Book"/>
              </a:rPr>
              <a:t>Output</a:t>
            </a:r>
            <a:r>
              <a:rPr lang="en-US" sz="1600" dirty="0">
                <a:solidFill>
                  <a:schemeClr val="tx1">
                    <a:lumMod val="75000"/>
                    <a:lumOff val="25000"/>
                  </a:schemeClr>
                </a:solidFill>
                <a:latin typeface="Franklin Gothic Book"/>
              </a:rPr>
              <a:t>: Improvement from baseline, produced by the action</a:t>
            </a:r>
            <a:r>
              <a:rPr lang="en-US" sz="1400" dirty="0"/>
              <a:t>.</a:t>
            </a:r>
          </a:p>
        </p:txBody>
      </p:sp>
      <p:sp>
        <p:nvSpPr>
          <p:cNvPr id="26" name="Text Placeholder 16">
            <a:extLst>
              <a:ext uri="{FF2B5EF4-FFF2-40B4-BE49-F238E27FC236}">
                <a16:creationId xmlns:a16="http://schemas.microsoft.com/office/drawing/2014/main" id="{D11FB44E-4FC6-5D4C-B9FE-81D04A907B71}"/>
              </a:ext>
            </a:extLst>
          </p:cNvPr>
          <p:cNvSpPr txBox="1">
            <a:spLocks/>
          </p:cNvSpPr>
          <p:nvPr/>
        </p:nvSpPr>
        <p:spPr>
          <a:xfrm>
            <a:off x="7139452" y="4991977"/>
            <a:ext cx="4719613" cy="569592"/>
          </a:xfrm>
          <a:prstGeom prst="rect">
            <a:avLst/>
          </a:prstGeom>
        </p:spPr>
        <p:txBody>
          <a:bodyPr vert="horz" lIns="91440" tIns="45720" rIns="91440" bIns="45720" rtlCol="0">
            <a:noAutofit/>
          </a:bodyPr>
          <a:lstStyle>
            <a:defPPr>
              <a:defRPr lang="en-US"/>
            </a:defPPr>
            <a:lvl1pPr indent="0">
              <a:lnSpc>
                <a:spcPct val="90000"/>
              </a:lnSpc>
              <a:spcBef>
                <a:spcPts val="1000"/>
              </a:spcBef>
              <a:buFont typeface="Arial" panose="020B0604020202020204" pitchFamily="34" charset="0"/>
              <a:buNone/>
              <a:defRPr sz="1600" b="0" i="0">
                <a:solidFill>
                  <a:schemeClr val="tx1">
                    <a:lumMod val="75000"/>
                    <a:lumOff val="25000"/>
                  </a:schemeClr>
                </a:solidFill>
                <a:latin typeface="Franklin Gothic Book"/>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b="1" dirty="0"/>
              <a:t>Outcome</a:t>
            </a:r>
            <a:r>
              <a:rPr lang="en-US" dirty="0"/>
              <a:t>: Change generated by the output. Not under direct control of the action intervention. </a:t>
            </a:r>
          </a:p>
        </p:txBody>
      </p:sp>
      <p:sp>
        <p:nvSpPr>
          <p:cNvPr id="27" name="Text Placeholder 16">
            <a:extLst>
              <a:ext uri="{FF2B5EF4-FFF2-40B4-BE49-F238E27FC236}">
                <a16:creationId xmlns:a16="http://schemas.microsoft.com/office/drawing/2014/main" id="{3E397FA3-A4E4-8041-BD9F-10941FD3A677}"/>
              </a:ext>
            </a:extLst>
          </p:cNvPr>
          <p:cNvSpPr txBox="1">
            <a:spLocks/>
          </p:cNvSpPr>
          <p:nvPr/>
        </p:nvSpPr>
        <p:spPr>
          <a:xfrm>
            <a:off x="7139452" y="5732513"/>
            <a:ext cx="3707167" cy="44323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200" b="0" i="0" kern="1200">
                <a:solidFill>
                  <a:srgbClr val="009DA5"/>
                </a:solidFill>
                <a:latin typeface="Franklin Gothic Book" panose="020B05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b="1" dirty="0">
                <a:solidFill>
                  <a:schemeClr val="tx1">
                    <a:lumMod val="75000"/>
                    <a:lumOff val="25000"/>
                  </a:schemeClr>
                </a:solidFill>
                <a:latin typeface="Franklin Gothic Book"/>
              </a:rPr>
              <a:t>Impact</a:t>
            </a:r>
            <a:r>
              <a:rPr lang="en-US" sz="1600" dirty="0">
                <a:solidFill>
                  <a:schemeClr val="tx1">
                    <a:lumMod val="75000"/>
                    <a:lumOff val="25000"/>
                  </a:schemeClr>
                </a:solidFill>
                <a:latin typeface="Franklin Gothic Book"/>
              </a:rPr>
              <a:t>: Effect of the outcome.</a:t>
            </a:r>
          </a:p>
        </p:txBody>
      </p:sp>
      <p:sp>
        <p:nvSpPr>
          <p:cNvPr id="3" name="TextBox 2">
            <a:extLst>
              <a:ext uri="{FF2B5EF4-FFF2-40B4-BE49-F238E27FC236}">
                <a16:creationId xmlns:a16="http://schemas.microsoft.com/office/drawing/2014/main" id="{DF1939CD-DDAB-46A3-AE9C-368DE4104529}"/>
              </a:ext>
            </a:extLst>
          </p:cNvPr>
          <p:cNvSpPr txBox="1"/>
          <p:nvPr/>
        </p:nvSpPr>
        <p:spPr>
          <a:xfrm>
            <a:off x="8683295" y="6616890"/>
            <a:ext cx="3517556" cy="246221"/>
          </a:xfrm>
          <a:prstGeom prst="rect">
            <a:avLst/>
          </a:prstGeom>
          <a:solidFill>
            <a:srgbClr val="009DA5"/>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solidFill>
                  <a:schemeClr val="bg1"/>
                </a:solidFill>
                <a:latin typeface="Franklin Gothic Book" panose="020B0503020102020204" pitchFamily="34" charset="0"/>
              </a:rPr>
              <a:t>                         www.c40knowledgehub.org</a:t>
            </a:r>
          </a:p>
        </p:txBody>
      </p:sp>
      <p:sp>
        <p:nvSpPr>
          <p:cNvPr id="4" name="TextBox 3">
            <a:extLst>
              <a:ext uri="{FF2B5EF4-FFF2-40B4-BE49-F238E27FC236}">
                <a16:creationId xmlns:a16="http://schemas.microsoft.com/office/drawing/2014/main" id="{B599C818-6972-4E56-9773-556D7DB900E7}"/>
              </a:ext>
            </a:extLst>
          </p:cNvPr>
          <p:cNvSpPr txBox="1"/>
          <p:nvPr/>
        </p:nvSpPr>
        <p:spPr>
          <a:xfrm>
            <a:off x="11544555" y="161803"/>
            <a:ext cx="453549" cy="230832"/>
          </a:xfrm>
          <a:prstGeom prst="rect">
            <a:avLst/>
          </a:prstGeom>
          <a:solidFill>
            <a:schemeClr val="bg2"/>
          </a:solidFill>
        </p:spPr>
        <p:txBody>
          <a:bodyPr wrap="square" lIns="91440" tIns="45720" rIns="91440" bIns="45720" rtlCol="0" anchor="t">
            <a:spAutoFit/>
          </a:bodyPr>
          <a:lstStyle/>
          <a:p>
            <a:r>
              <a:rPr lang="en-US" sz="900" dirty="0">
                <a:solidFill>
                  <a:srgbClr val="009DA5"/>
                </a:solidFill>
                <a:latin typeface="Franklin Gothic Medium"/>
              </a:rPr>
              <a:t>28</a:t>
            </a:r>
            <a:endParaRPr lang="en-US" sz="900" dirty="0">
              <a:solidFill>
                <a:srgbClr val="009DA5"/>
              </a:solidFill>
              <a:latin typeface="Franklin Gothic Medium" panose="020B0603020102020204" pitchFamily="34" charset="0"/>
            </a:endParaRPr>
          </a:p>
        </p:txBody>
      </p:sp>
      <p:pic>
        <p:nvPicPr>
          <p:cNvPr id="13" name="Picture 12">
            <a:extLst>
              <a:ext uri="{FF2B5EF4-FFF2-40B4-BE49-F238E27FC236}">
                <a16:creationId xmlns:a16="http://schemas.microsoft.com/office/drawing/2014/main" id="{202208DE-1297-FB45-B1F5-6E6572182827}"/>
              </a:ext>
            </a:extLst>
          </p:cNvPr>
          <p:cNvPicPr/>
          <p:nvPr/>
        </p:nvPicPr>
        <p:blipFill>
          <a:blip r:embed="rId3">
            <a:extLst>
              <a:ext uri="{28A0092B-C50C-407E-A947-70E740481C1C}">
                <a14:useLocalDpi xmlns:a14="http://schemas.microsoft.com/office/drawing/2010/main"/>
              </a:ext>
            </a:extLst>
          </a:blip>
          <a:srcRect/>
          <a:stretch>
            <a:fillRect/>
          </a:stretch>
        </p:blipFill>
        <p:spPr bwMode="auto">
          <a:xfrm>
            <a:off x="526747" y="2235861"/>
            <a:ext cx="6267947" cy="3317836"/>
          </a:xfrm>
          <a:prstGeom prst="rect">
            <a:avLst/>
          </a:prstGeom>
          <a:noFill/>
          <a:ln>
            <a:noFill/>
          </a:ln>
        </p:spPr>
      </p:pic>
      <p:sp>
        <p:nvSpPr>
          <p:cNvPr id="16" name="Text Placeholder 16">
            <a:extLst>
              <a:ext uri="{FF2B5EF4-FFF2-40B4-BE49-F238E27FC236}">
                <a16:creationId xmlns:a16="http://schemas.microsoft.com/office/drawing/2014/main" id="{FB446A8F-F8DA-8D40-BD0A-346537C5E9A2}"/>
              </a:ext>
            </a:extLst>
          </p:cNvPr>
          <p:cNvSpPr txBox="1">
            <a:spLocks/>
          </p:cNvSpPr>
          <p:nvPr/>
        </p:nvSpPr>
        <p:spPr>
          <a:xfrm>
            <a:off x="921026" y="3589073"/>
            <a:ext cx="2353625" cy="115892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200" b="0" i="0" kern="1200">
                <a:solidFill>
                  <a:srgbClr val="009DA5"/>
                </a:solidFill>
                <a:latin typeface="Franklin Gothic Book" panose="020B05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400" dirty="0"/>
          </a:p>
        </p:txBody>
      </p:sp>
      <p:sp>
        <p:nvSpPr>
          <p:cNvPr id="2" name="Text Placeholder 16">
            <a:extLst>
              <a:ext uri="{FF2B5EF4-FFF2-40B4-BE49-F238E27FC236}">
                <a16:creationId xmlns:a16="http://schemas.microsoft.com/office/drawing/2014/main" id="{FB5A9891-E35F-4087-846A-36B921DA7EE8}"/>
              </a:ext>
            </a:extLst>
          </p:cNvPr>
          <p:cNvSpPr txBox="1">
            <a:spLocks/>
          </p:cNvSpPr>
          <p:nvPr/>
        </p:nvSpPr>
        <p:spPr>
          <a:xfrm>
            <a:off x="7139452" y="3432203"/>
            <a:ext cx="4858652" cy="764593"/>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1200" b="0" i="0" kern="1200">
                <a:solidFill>
                  <a:srgbClr val="009DA5"/>
                </a:solidFill>
                <a:latin typeface="Franklin Gothic Book" panose="020B05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b="1" dirty="0">
                <a:solidFill>
                  <a:schemeClr val="tx1">
                    <a:lumMod val="75000"/>
                    <a:lumOff val="25000"/>
                  </a:schemeClr>
                </a:solidFill>
                <a:latin typeface="Franklin Gothic Book"/>
              </a:rPr>
              <a:t>Milestones: </a:t>
            </a:r>
            <a:r>
              <a:rPr lang="en-US" sz="1600" dirty="0">
                <a:solidFill>
                  <a:schemeClr val="tx1">
                    <a:lumMod val="75000"/>
                    <a:lumOff val="25000"/>
                  </a:schemeClr>
                </a:solidFill>
                <a:latin typeface="Franklin Gothic Book"/>
              </a:rPr>
              <a:t>major events, dates, decisions, or deliverables, usually in a project plan that might be used to monitor progress.</a:t>
            </a:r>
            <a:endParaRPr lang="en-US" sz="1600" b="1" dirty="0">
              <a:solidFill>
                <a:schemeClr val="tx1">
                  <a:lumMod val="75000"/>
                  <a:lumOff val="25000"/>
                </a:schemeClr>
              </a:solidFill>
            </a:endParaRPr>
          </a:p>
        </p:txBody>
      </p:sp>
    </p:spTree>
    <p:extLst>
      <p:ext uri="{BB962C8B-B14F-4D97-AF65-F5344CB8AC3E}">
        <p14:creationId xmlns:p14="http://schemas.microsoft.com/office/powerpoint/2010/main" val="32477837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ABD28176-8081-A749-817F-D2F5B2835087}"/>
              </a:ext>
            </a:extLst>
          </p:cNvPr>
          <p:cNvSpPr>
            <a:spLocks noGrp="1"/>
          </p:cNvSpPr>
          <p:nvPr>
            <p:ph type="ctrTitle"/>
          </p:nvPr>
        </p:nvSpPr>
        <p:spPr>
          <a:xfrm>
            <a:off x="420670" y="196910"/>
            <a:ext cx="4687479" cy="713471"/>
          </a:xfrm>
        </p:spPr>
        <p:txBody>
          <a:bodyPr>
            <a:normAutofit/>
          </a:bodyPr>
          <a:lstStyle/>
          <a:p>
            <a:r>
              <a:rPr lang="en-US" dirty="0">
                <a:solidFill>
                  <a:srgbClr val="FF0000"/>
                </a:solidFill>
              </a:rPr>
              <a:t>Define Indicators</a:t>
            </a:r>
          </a:p>
        </p:txBody>
      </p:sp>
      <p:sp>
        <p:nvSpPr>
          <p:cNvPr id="7" name="TextBox 6">
            <a:extLst>
              <a:ext uri="{FF2B5EF4-FFF2-40B4-BE49-F238E27FC236}">
                <a16:creationId xmlns:a16="http://schemas.microsoft.com/office/drawing/2014/main" id="{B218670B-692F-7B4B-A6F8-D51942967950}"/>
              </a:ext>
            </a:extLst>
          </p:cNvPr>
          <p:cNvSpPr txBox="1"/>
          <p:nvPr/>
        </p:nvSpPr>
        <p:spPr>
          <a:xfrm>
            <a:off x="11544555" y="161803"/>
            <a:ext cx="453549" cy="230832"/>
          </a:xfrm>
          <a:prstGeom prst="rect">
            <a:avLst/>
          </a:prstGeom>
          <a:solidFill>
            <a:schemeClr val="bg2"/>
          </a:solidFill>
        </p:spPr>
        <p:txBody>
          <a:bodyPr wrap="square" lIns="91440" tIns="45720" rIns="91440" bIns="45720" rtlCol="0" anchor="t">
            <a:spAutoFit/>
          </a:bodyPr>
          <a:lstStyle/>
          <a:p>
            <a:r>
              <a:rPr lang="en-US" sz="900" dirty="0">
                <a:solidFill>
                  <a:srgbClr val="009DA5"/>
                </a:solidFill>
                <a:latin typeface="Franklin Gothic Medium"/>
              </a:rPr>
              <a:t>29</a:t>
            </a:r>
            <a:endParaRPr lang="en-US" sz="900" dirty="0">
              <a:solidFill>
                <a:srgbClr val="009DA5"/>
              </a:solidFill>
              <a:latin typeface="Franklin Gothic Medium" panose="020B0603020102020204" pitchFamily="34" charset="0"/>
            </a:endParaRPr>
          </a:p>
        </p:txBody>
      </p:sp>
      <p:sp>
        <p:nvSpPr>
          <p:cNvPr id="12" name="TextBox 1">
            <a:extLst>
              <a:ext uri="{FF2B5EF4-FFF2-40B4-BE49-F238E27FC236}">
                <a16:creationId xmlns:a16="http://schemas.microsoft.com/office/drawing/2014/main" id="{44C23BB8-F5D5-447F-9DF4-036EE82AE456}"/>
              </a:ext>
            </a:extLst>
          </p:cNvPr>
          <p:cNvSpPr txBox="1"/>
          <p:nvPr/>
        </p:nvSpPr>
        <p:spPr>
          <a:xfrm>
            <a:off x="9085943" y="6645919"/>
            <a:ext cx="3106057" cy="246221"/>
          </a:xfrm>
          <a:prstGeom prst="rect">
            <a:avLst/>
          </a:prstGeom>
          <a:solidFill>
            <a:srgbClr val="009DA5"/>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solidFill>
                  <a:schemeClr val="bg1"/>
                </a:solidFill>
                <a:latin typeface="Franklin Gothic Book" panose="020B0503020102020204" pitchFamily="34" charset="0"/>
              </a:rPr>
              <a:t>                       www.c40knowledgehub.org</a:t>
            </a:r>
          </a:p>
        </p:txBody>
      </p:sp>
      <p:graphicFrame>
        <p:nvGraphicFramePr>
          <p:cNvPr id="16" name="Tabla 35">
            <a:extLst>
              <a:ext uri="{FF2B5EF4-FFF2-40B4-BE49-F238E27FC236}">
                <a16:creationId xmlns:a16="http://schemas.microsoft.com/office/drawing/2014/main" id="{2036BD53-7F7A-D644-B913-4B4D0C538F3D}"/>
              </a:ext>
            </a:extLst>
          </p:cNvPr>
          <p:cNvGraphicFramePr>
            <a:graphicFrameLocks noGrp="1"/>
          </p:cNvGraphicFramePr>
          <p:nvPr>
            <p:extLst>
              <p:ext uri="{D42A27DB-BD31-4B8C-83A1-F6EECF244321}">
                <p14:modId xmlns:p14="http://schemas.microsoft.com/office/powerpoint/2010/main" val="2113183222"/>
              </p:ext>
            </p:extLst>
          </p:nvPr>
        </p:nvGraphicFramePr>
        <p:xfrm>
          <a:off x="4610436" y="421801"/>
          <a:ext cx="3343548" cy="370840"/>
        </p:xfrm>
        <a:graphic>
          <a:graphicData uri="http://schemas.openxmlformats.org/drawingml/2006/table">
            <a:tbl>
              <a:tblPr firstRow="1" bandRow="1">
                <a:tableStyleId>{5C22544A-7EE6-4342-B048-85BDC9FD1C3A}</a:tableStyleId>
              </a:tblPr>
              <a:tblGrid>
                <a:gridCol w="557258">
                  <a:extLst>
                    <a:ext uri="{9D8B030D-6E8A-4147-A177-3AD203B41FA5}">
                      <a16:colId xmlns:a16="http://schemas.microsoft.com/office/drawing/2014/main" val="3621142655"/>
                    </a:ext>
                  </a:extLst>
                </a:gridCol>
                <a:gridCol w="557258">
                  <a:extLst>
                    <a:ext uri="{9D8B030D-6E8A-4147-A177-3AD203B41FA5}">
                      <a16:colId xmlns:a16="http://schemas.microsoft.com/office/drawing/2014/main" val="3556859236"/>
                    </a:ext>
                  </a:extLst>
                </a:gridCol>
                <a:gridCol w="557258">
                  <a:extLst>
                    <a:ext uri="{9D8B030D-6E8A-4147-A177-3AD203B41FA5}">
                      <a16:colId xmlns:a16="http://schemas.microsoft.com/office/drawing/2014/main" val="223810021"/>
                    </a:ext>
                  </a:extLst>
                </a:gridCol>
                <a:gridCol w="557258">
                  <a:extLst>
                    <a:ext uri="{9D8B030D-6E8A-4147-A177-3AD203B41FA5}">
                      <a16:colId xmlns:a16="http://schemas.microsoft.com/office/drawing/2014/main" val="110101360"/>
                    </a:ext>
                  </a:extLst>
                </a:gridCol>
                <a:gridCol w="557258">
                  <a:extLst>
                    <a:ext uri="{9D8B030D-6E8A-4147-A177-3AD203B41FA5}">
                      <a16:colId xmlns:a16="http://schemas.microsoft.com/office/drawing/2014/main" val="1391359307"/>
                    </a:ext>
                  </a:extLst>
                </a:gridCol>
                <a:gridCol w="557258">
                  <a:extLst>
                    <a:ext uri="{9D8B030D-6E8A-4147-A177-3AD203B41FA5}">
                      <a16:colId xmlns:a16="http://schemas.microsoft.com/office/drawing/2014/main" val="2695191921"/>
                    </a:ext>
                  </a:extLst>
                </a:gridCol>
              </a:tblGrid>
              <a:tr h="370840">
                <a:tc>
                  <a:txBody>
                    <a:bodyPr/>
                    <a:lstStyle/>
                    <a:p>
                      <a:endParaRPr lang="es-ES_tradnl" dirty="0"/>
                    </a:p>
                  </a:txBody>
                  <a:tcPr>
                    <a:solidFill>
                      <a:schemeClr val="bg2">
                        <a:lumMod val="75000"/>
                      </a:schemeClr>
                    </a:solidFill>
                  </a:tcPr>
                </a:tc>
                <a:tc>
                  <a:txBody>
                    <a:bodyPr/>
                    <a:lstStyle/>
                    <a:p>
                      <a:endParaRPr lang="es-ES_tradnl" dirty="0"/>
                    </a:p>
                  </a:txBody>
                  <a:tcPr>
                    <a:solidFill>
                      <a:schemeClr val="bg2">
                        <a:lumMod val="75000"/>
                      </a:schemeClr>
                    </a:solidFill>
                  </a:tcPr>
                </a:tc>
                <a:tc>
                  <a:txBody>
                    <a:bodyPr/>
                    <a:lstStyle/>
                    <a:p>
                      <a:endParaRPr lang="es-ES_tradnl" dirty="0"/>
                    </a:p>
                  </a:txBody>
                  <a:tcPr>
                    <a:solidFill>
                      <a:srgbClr val="FF6A6A"/>
                    </a:solidFill>
                  </a:tcPr>
                </a:tc>
                <a:tc>
                  <a:txBody>
                    <a:bodyPr/>
                    <a:lstStyle/>
                    <a:p>
                      <a:endParaRPr lang="es-ES_tradnl" dirty="0"/>
                    </a:p>
                  </a:txBody>
                  <a:tcPr>
                    <a:solidFill>
                      <a:schemeClr val="bg2">
                        <a:lumMod val="75000"/>
                      </a:schemeClr>
                    </a:solidFill>
                  </a:tcPr>
                </a:tc>
                <a:tc>
                  <a:txBody>
                    <a:bodyPr/>
                    <a:lstStyle/>
                    <a:p>
                      <a:endParaRPr lang="es-ES_tradnl" dirty="0"/>
                    </a:p>
                  </a:txBody>
                  <a:tcPr>
                    <a:solidFill>
                      <a:schemeClr val="bg2">
                        <a:lumMod val="75000"/>
                      </a:schemeClr>
                    </a:solidFill>
                  </a:tcPr>
                </a:tc>
                <a:tc>
                  <a:txBody>
                    <a:bodyPr/>
                    <a:lstStyle/>
                    <a:p>
                      <a:endParaRPr lang="es-ES_tradnl" dirty="0"/>
                    </a:p>
                  </a:txBody>
                  <a:tcPr>
                    <a:solidFill>
                      <a:schemeClr val="bg2">
                        <a:lumMod val="75000"/>
                      </a:schemeClr>
                    </a:solidFill>
                  </a:tcPr>
                </a:tc>
                <a:extLst>
                  <a:ext uri="{0D108BD9-81ED-4DB2-BD59-A6C34878D82A}">
                    <a16:rowId xmlns:a16="http://schemas.microsoft.com/office/drawing/2014/main" val="490815212"/>
                  </a:ext>
                </a:extLst>
              </a:tr>
            </a:tbl>
          </a:graphicData>
        </a:graphic>
      </p:graphicFrame>
      <p:sp>
        <p:nvSpPr>
          <p:cNvPr id="17" name="Rectángulo redondeado 1">
            <a:extLst>
              <a:ext uri="{FF2B5EF4-FFF2-40B4-BE49-F238E27FC236}">
                <a16:creationId xmlns:a16="http://schemas.microsoft.com/office/drawing/2014/main" id="{ED6519ED-87C7-E843-8EC4-FB0273A8C3EE}"/>
              </a:ext>
            </a:extLst>
          </p:cNvPr>
          <p:cNvSpPr/>
          <p:nvPr/>
        </p:nvSpPr>
        <p:spPr>
          <a:xfrm>
            <a:off x="378916" y="1188199"/>
            <a:ext cx="2663281" cy="5215909"/>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8" name="Rounded Rectangle 28">
            <a:extLst>
              <a:ext uri="{FF2B5EF4-FFF2-40B4-BE49-F238E27FC236}">
                <a16:creationId xmlns:a16="http://schemas.microsoft.com/office/drawing/2014/main" id="{87376C7F-1E37-424C-8A08-F21A61C29594}"/>
              </a:ext>
            </a:extLst>
          </p:cNvPr>
          <p:cNvSpPr/>
          <p:nvPr/>
        </p:nvSpPr>
        <p:spPr>
          <a:xfrm>
            <a:off x="376722" y="1167033"/>
            <a:ext cx="2649397" cy="1223492"/>
          </a:xfrm>
          <a:prstGeom prst="roundRect">
            <a:avLst/>
          </a:prstGeom>
          <a:solidFill>
            <a:srgbClr val="FF6A6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1" algn="ctr"/>
            <a:r>
              <a:rPr lang="en-US" sz="2000" dirty="0">
                <a:latin typeface="Franklin Gothic Medium"/>
              </a:rPr>
              <a:t>Step </a:t>
            </a:r>
            <a:endParaRPr lang="en-US" sz="2000" dirty="0">
              <a:latin typeface="Franklin Gothic Medium" panose="020B0603020102020204" pitchFamily="34" charset="0"/>
            </a:endParaRPr>
          </a:p>
          <a:p>
            <a:pPr lvl="1" algn="ctr"/>
            <a:r>
              <a:rPr lang="en-US" sz="2000" dirty="0">
                <a:latin typeface="Franklin Gothic Medium"/>
              </a:rPr>
              <a:t>Summary</a:t>
            </a:r>
            <a:endParaRPr lang="en-US" sz="2000" dirty="0">
              <a:latin typeface="Franklin Gothic Medium" panose="020B0603020102020204" pitchFamily="34" charset="0"/>
            </a:endParaRPr>
          </a:p>
        </p:txBody>
      </p:sp>
      <p:pic>
        <p:nvPicPr>
          <p:cNvPr id="19" name="Graphic 1" descr="Checklist">
            <a:extLst>
              <a:ext uri="{FF2B5EF4-FFF2-40B4-BE49-F238E27FC236}">
                <a16:creationId xmlns:a16="http://schemas.microsoft.com/office/drawing/2014/main" id="{511FE055-E2D7-414F-8DDA-0AF2293BBA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20670" y="1370955"/>
            <a:ext cx="745067" cy="766233"/>
          </a:xfrm>
          <a:prstGeom prst="rect">
            <a:avLst/>
          </a:prstGeom>
        </p:spPr>
      </p:pic>
      <p:sp>
        <p:nvSpPr>
          <p:cNvPr id="20" name="TextBox 19">
            <a:extLst>
              <a:ext uri="{FF2B5EF4-FFF2-40B4-BE49-F238E27FC236}">
                <a16:creationId xmlns:a16="http://schemas.microsoft.com/office/drawing/2014/main" id="{D59C880D-9BA5-6E4D-B9FF-11E00CB404E2}"/>
              </a:ext>
            </a:extLst>
          </p:cNvPr>
          <p:cNvSpPr txBox="1"/>
          <p:nvPr/>
        </p:nvSpPr>
        <p:spPr>
          <a:xfrm>
            <a:off x="510042" y="2594519"/>
            <a:ext cx="2217039" cy="3293209"/>
          </a:xfrm>
          <a:prstGeom prst="rect">
            <a:avLst/>
          </a:prstGeom>
          <a:noFill/>
        </p:spPr>
        <p:txBody>
          <a:bodyPr wrap="square" lIns="91440" tIns="45720" rIns="91440" bIns="45720" rtlCol="0" anchor="t">
            <a:spAutoFit/>
          </a:bodyPr>
          <a:lstStyle/>
          <a:p>
            <a:pPr marL="285750" indent="-285750">
              <a:buClr>
                <a:srgbClr val="FF6A6A"/>
              </a:buClr>
              <a:buFont typeface="Wingdings" pitchFamily="2" charset="2"/>
              <a:buChar char="§"/>
            </a:pPr>
            <a:r>
              <a:rPr lang="en-US" sz="1600" dirty="0">
                <a:latin typeface="Franklin Gothic Book" panose="020B0503020102020204" pitchFamily="34" charset="0"/>
              </a:rPr>
              <a:t>Select Indicators for measuring progress on all targets, in coordination with city departments. </a:t>
            </a:r>
          </a:p>
          <a:p>
            <a:pPr>
              <a:buClr>
                <a:srgbClr val="FF6A6A"/>
              </a:buClr>
            </a:pPr>
            <a:endParaRPr lang="en-US" sz="1600" dirty="0">
              <a:latin typeface="Franklin Gothic Book" panose="020B0503020102020204" pitchFamily="34" charset="0"/>
            </a:endParaRPr>
          </a:p>
          <a:p>
            <a:pPr marL="285750" indent="-285750">
              <a:buClr>
                <a:srgbClr val="FF6A6A"/>
              </a:buClr>
              <a:buFont typeface="Wingdings" pitchFamily="2" charset="2"/>
              <a:buChar char="§"/>
            </a:pPr>
            <a:r>
              <a:rPr lang="en-US" sz="1600" dirty="0">
                <a:latin typeface="Franklin Gothic Book" panose="020B0503020102020204" pitchFamily="34" charset="0"/>
              </a:rPr>
              <a:t>Develop indicator methods and identify sources</a:t>
            </a:r>
          </a:p>
          <a:p>
            <a:pPr>
              <a:buClr>
                <a:srgbClr val="FF6A6A"/>
              </a:buClr>
            </a:pPr>
            <a:endParaRPr lang="en-US" sz="1600" dirty="0">
              <a:latin typeface="Franklin Gothic Book" panose="020B0503020102020204" pitchFamily="34" charset="0"/>
            </a:endParaRPr>
          </a:p>
          <a:p>
            <a:pPr marL="285750" indent="-285750">
              <a:buClr>
                <a:srgbClr val="FF6A6A"/>
              </a:buClr>
              <a:buFont typeface="Wingdings" pitchFamily="2" charset="2"/>
              <a:buChar char="§"/>
            </a:pPr>
            <a:r>
              <a:rPr lang="en-US" sz="1600" dirty="0">
                <a:latin typeface="Franklin Gothic Book" panose="020B0503020102020204" pitchFamily="34" charset="0"/>
              </a:rPr>
              <a:t>Agree processes and selection of inclusive indicators</a:t>
            </a:r>
          </a:p>
        </p:txBody>
      </p:sp>
      <p:sp>
        <p:nvSpPr>
          <p:cNvPr id="24" name="Rectángulo redondeado 34">
            <a:extLst>
              <a:ext uri="{FF2B5EF4-FFF2-40B4-BE49-F238E27FC236}">
                <a16:creationId xmlns:a16="http://schemas.microsoft.com/office/drawing/2014/main" id="{008C4C37-1CD9-6541-AC43-64A73365B878}"/>
              </a:ext>
            </a:extLst>
          </p:cNvPr>
          <p:cNvSpPr/>
          <p:nvPr/>
        </p:nvSpPr>
        <p:spPr>
          <a:xfrm>
            <a:off x="3655841" y="1220290"/>
            <a:ext cx="2663281" cy="5215909"/>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6" name="Rounded Rectangle 22">
            <a:extLst>
              <a:ext uri="{FF2B5EF4-FFF2-40B4-BE49-F238E27FC236}">
                <a16:creationId xmlns:a16="http://schemas.microsoft.com/office/drawing/2014/main" id="{D55A68AC-4D28-834D-8869-976D9F08E6C9}"/>
              </a:ext>
            </a:extLst>
          </p:cNvPr>
          <p:cNvSpPr/>
          <p:nvPr/>
        </p:nvSpPr>
        <p:spPr>
          <a:xfrm>
            <a:off x="3665923" y="1164336"/>
            <a:ext cx="2643115" cy="1226190"/>
          </a:xfrm>
          <a:prstGeom prst="roundRect">
            <a:avLst/>
          </a:prstGeom>
          <a:solidFill>
            <a:srgbClr val="FF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2" algn="ctr"/>
            <a:r>
              <a:rPr lang="en-US" sz="2000" dirty="0">
                <a:latin typeface="Franklin Gothic Medium" panose="020B0603020102020204" pitchFamily="34" charset="0"/>
              </a:rPr>
              <a:t>Resources</a:t>
            </a:r>
          </a:p>
        </p:txBody>
      </p:sp>
      <p:pic>
        <p:nvPicPr>
          <p:cNvPr id="27" name="Graphic 1" descr="Presentation with bar chart">
            <a:extLst>
              <a:ext uri="{FF2B5EF4-FFF2-40B4-BE49-F238E27FC236}">
                <a16:creationId xmlns:a16="http://schemas.microsoft.com/office/drawing/2014/main" id="{C38A4477-62B2-8244-AD34-BFB0C71428D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802735" y="1320230"/>
            <a:ext cx="914400" cy="914400"/>
          </a:xfrm>
          <a:prstGeom prst="rect">
            <a:avLst/>
          </a:prstGeom>
        </p:spPr>
      </p:pic>
      <p:sp>
        <p:nvSpPr>
          <p:cNvPr id="28" name="TextBox 27">
            <a:extLst>
              <a:ext uri="{FF2B5EF4-FFF2-40B4-BE49-F238E27FC236}">
                <a16:creationId xmlns:a16="http://schemas.microsoft.com/office/drawing/2014/main" id="{911EBBBA-DB4C-954B-99D0-93F2D1CF8B96}"/>
              </a:ext>
            </a:extLst>
          </p:cNvPr>
          <p:cNvSpPr txBox="1"/>
          <p:nvPr/>
        </p:nvSpPr>
        <p:spPr>
          <a:xfrm>
            <a:off x="3832985" y="2100135"/>
            <a:ext cx="2261806" cy="4985980"/>
          </a:xfrm>
          <a:prstGeom prst="rect">
            <a:avLst/>
          </a:prstGeom>
          <a:noFill/>
        </p:spPr>
        <p:txBody>
          <a:bodyPr wrap="square" lIns="91440" tIns="45720" rIns="91440" bIns="45720" rtlCol="0" anchor="t">
            <a:spAutoFit/>
          </a:bodyPr>
          <a:lstStyle/>
          <a:p>
            <a:pPr algn="ctr"/>
            <a:endParaRPr lang="en-US" dirty="0">
              <a:solidFill>
                <a:srgbClr val="009DA5"/>
              </a:solidFill>
              <a:latin typeface="Franklin Gothic Medium" panose="020B0603020102020204" pitchFamily="34" charset="0"/>
            </a:endParaRPr>
          </a:p>
          <a:p>
            <a:pPr marL="285750" indent="-285750">
              <a:buClr>
                <a:srgbClr val="FF6A6A"/>
              </a:buClr>
              <a:buFont typeface="Wingdings" pitchFamily="2" charset="2"/>
              <a:buChar char="§"/>
            </a:pPr>
            <a:r>
              <a:rPr lang="en-US" sz="1600" dirty="0">
                <a:latin typeface="Franklin Gothic Book" panose="020B0503020102020204" pitchFamily="34" charset="0"/>
              </a:rPr>
              <a:t>Toolkit for Equitable Impacts</a:t>
            </a:r>
          </a:p>
          <a:p>
            <a:pPr>
              <a:buClr>
                <a:srgbClr val="FF6A6A"/>
              </a:buClr>
            </a:pPr>
            <a:endParaRPr lang="en-US" sz="1600" dirty="0">
              <a:latin typeface="Franklin Gothic Book" panose="020B0503020102020204" pitchFamily="34" charset="0"/>
            </a:endParaRPr>
          </a:p>
          <a:p>
            <a:pPr marL="285750" indent="-285750">
              <a:buClr>
                <a:srgbClr val="FF6A6A"/>
              </a:buClr>
              <a:buFont typeface="Wingdings" pitchFamily="2" charset="2"/>
              <a:buChar char="§"/>
            </a:pPr>
            <a:r>
              <a:rPr lang="en-US" sz="1600" dirty="0">
                <a:latin typeface="Franklin Gothic Book" panose="020B0503020102020204" pitchFamily="34" charset="0"/>
              </a:rPr>
              <a:t>Road Map for Inclusive Planning</a:t>
            </a:r>
          </a:p>
          <a:p>
            <a:pPr>
              <a:buClr>
                <a:srgbClr val="FF6A6A"/>
              </a:buClr>
            </a:pPr>
            <a:endParaRPr lang="en-US" sz="1600" dirty="0">
              <a:latin typeface="Franklin Gothic Book" panose="020B0503020102020204" pitchFamily="34" charset="0"/>
            </a:endParaRPr>
          </a:p>
          <a:p>
            <a:pPr marL="285750" indent="-285750">
              <a:buClr>
                <a:srgbClr val="FF6A6A"/>
              </a:buClr>
              <a:buFont typeface="Wingdings" pitchFamily="2" charset="2"/>
              <a:buChar char="§"/>
            </a:pPr>
            <a:r>
              <a:rPr lang="en-US" sz="1600" dirty="0">
                <a:latin typeface="Franklin Gothic Book" panose="020B0503020102020204" pitchFamily="34" charset="0"/>
              </a:rPr>
              <a:t>Inclusivity for Community Engagement Playbook</a:t>
            </a:r>
          </a:p>
          <a:p>
            <a:pPr>
              <a:buClr>
                <a:srgbClr val="FF6A6A"/>
              </a:buClr>
            </a:pPr>
            <a:endParaRPr lang="en-US" sz="1600" dirty="0">
              <a:latin typeface="Franklin Gothic Book" panose="020B0503020102020204" pitchFamily="34" charset="0"/>
            </a:endParaRPr>
          </a:p>
          <a:p>
            <a:pPr marL="285750" indent="-285750">
              <a:buClr>
                <a:srgbClr val="FF6A6A"/>
              </a:buClr>
              <a:buFont typeface="Wingdings" pitchFamily="2" charset="2"/>
              <a:buChar char="§"/>
            </a:pPr>
            <a:r>
              <a:rPr lang="en-US" sz="1600" dirty="0">
                <a:latin typeface="Franklin Gothic Book" panose="020B0503020102020204" pitchFamily="34" charset="0"/>
              </a:rPr>
              <a:t>Adaptation MER action matrix</a:t>
            </a:r>
          </a:p>
          <a:p>
            <a:pPr>
              <a:buClr>
                <a:srgbClr val="FF6A6A"/>
              </a:buClr>
            </a:pPr>
            <a:endParaRPr lang="en-US" sz="1600" dirty="0">
              <a:latin typeface="Franklin Gothic Book" panose="020B0503020102020204" pitchFamily="34" charset="0"/>
            </a:endParaRPr>
          </a:p>
          <a:p>
            <a:pPr marL="285750" indent="-285750">
              <a:buClr>
                <a:srgbClr val="FF6A6A"/>
              </a:buClr>
              <a:buFont typeface="Wingdings" pitchFamily="2" charset="2"/>
              <a:buChar char="§"/>
            </a:pPr>
            <a:r>
              <a:rPr lang="en-US" sz="1600" dirty="0">
                <a:latin typeface="Franklin Gothic Book" panose="020B0503020102020204" pitchFamily="34" charset="0"/>
              </a:rPr>
              <a:t>ICA indicators database</a:t>
            </a:r>
          </a:p>
          <a:p>
            <a:pPr algn="ctr"/>
            <a:endParaRPr lang="en-US" sz="1300" dirty="0">
              <a:solidFill>
                <a:srgbClr val="000000"/>
              </a:solidFill>
              <a:latin typeface="Franklin Gothic Medium"/>
            </a:endParaRPr>
          </a:p>
          <a:p>
            <a:pPr algn="ctr"/>
            <a:endParaRPr lang="en-US" sz="1300" dirty="0">
              <a:solidFill>
                <a:srgbClr val="000000"/>
              </a:solidFill>
              <a:latin typeface="Franklin Gothic Medium"/>
            </a:endParaRPr>
          </a:p>
          <a:p>
            <a:r>
              <a:rPr lang="en-US" dirty="0">
                <a:solidFill>
                  <a:srgbClr val="009DA5"/>
                </a:solidFill>
                <a:latin typeface="Franklin Gothic Medium" panose="020B0603020102020204" pitchFamily="34" charset="0"/>
              </a:rPr>
              <a:t> </a:t>
            </a:r>
          </a:p>
        </p:txBody>
      </p:sp>
      <p:sp>
        <p:nvSpPr>
          <p:cNvPr id="29" name="Rectángulo redondeado 33">
            <a:extLst>
              <a:ext uri="{FF2B5EF4-FFF2-40B4-BE49-F238E27FC236}">
                <a16:creationId xmlns:a16="http://schemas.microsoft.com/office/drawing/2014/main" id="{F4A18293-52F7-4F43-B177-5463A18D7C2D}"/>
              </a:ext>
            </a:extLst>
          </p:cNvPr>
          <p:cNvSpPr/>
          <p:nvPr/>
        </p:nvSpPr>
        <p:spPr>
          <a:xfrm>
            <a:off x="6932764" y="1164336"/>
            <a:ext cx="2663281" cy="5215909"/>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0" name="Rounded Rectangle 29">
            <a:extLst>
              <a:ext uri="{FF2B5EF4-FFF2-40B4-BE49-F238E27FC236}">
                <a16:creationId xmlns:a16="http://schemas.microsoft.com/office/drawing/2014/main" id="{83D13168-34D4-EB4A-BAF5-1AE7E3B8D86F}"/>
              </a:ext>
            </a:extLst>
          </p:cNvPr>
          <p:cNvSpPr/>
          <p:nvPr/>
        </p:nvSpPr>
        <p:spPr>
          <a:xfrm>
            <a:off x="6926164" y="1167033"/>
            <a:ext cx="2664281" cy="1223492"/>
          </a:xfrm>
          <a:prstGeom prst="roundRect">
            <a:avLst/>
          </a:prstGeom>
          <a:solidFill>
            <a:srgbClr val="FF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1" algn="ctr"/>
            <a:r>
              <a:rPr lang="en-US" sz="2000" dirty="0">
                <a:latin typeface="Franklin Gothic Medium" panose="020B0603020102020204" pitchFamily="34" charset="0"/>
              </a:rPr>
              <a:t>City </a:t>
            </a:r>
          </a:p>
          <a:p>
            <a:pPr lvl="2" algn="ctr"/>
            <a:r>
              <a:rPr lang="en-US" sz="2000" dirty="0">
                <a:latin typeface="Franklin Gothic Medium" panose="020B0603020102020204" pitchFamily="34" charset="0"/>
              </a:rPr>
              <a:t>Example</a:t>
            </a:r>
          </a:p>
        </p:txBody>
      </p:sp>
      <p:pic>
        <p:nvPicPr>
          <p:cNvPr id="31" name="Graphic 1" descr="Map with pin">
            <a:extLst>
              <a:ext uri="{FF2B5EF4-FFF2-40B4-BE49-F238E27FC236}">
                <a16:creationId xmlns:a16="http://schemas.microsoft.com/office/drawing/2014/main" id="{605FF7FA-A978-284E-BCB5-F37D0ED3F53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39584" y="1320230"/>
            <a:ext cx="914400" cy="914400"/>
          </a:xfrm>
          <a:prstGeom prst="rect">
            <a:avLst/>
          </a:prstGeom>
        </p:spPr>
      </p:pic>
      <p:sp>
        <p:nvSpPr>
          <p:cNvPr id="32" name="TextBox 31">
            <a:extLst>
              <a:ext uri="{FF2B5EF4-FFF2-40B4-BE49-F238E27FC236}">
                <a16:creationId xmlns:a16="http://schemas.microsoft.com/office/drawing/2014/main" id="{75E1DFDF-2225-5B42-A9FE-5810284B9831}"/>
              </a:ext>
            </a:extLst>
          </p:cNvPr>
          <p:cNvSpPr txBox="1"/>
          <p:nvPr/>
        </p:nvSpPr>
        <p:spPr>
          <a:xfrm>
            <a:off x="7027158" y="2234630"/>
            <a:ext cx="2462293" cy="4016484"/>
          </a:xfrm>
          <a:prstGeom prst="rect">
            <a:avLst/>
          </a:prstGeom>
          <a:noFill/>
        </p:spPr>
        <p:txBody>
          <a:bodyPr wrap="square" lIns="91440" tIns="45720" rIns="91440" bIns="45720" rtlCol="0" anchor="t">
            <a:spAutoFit/>
          </a:bodyPr>
          <a:lstStyle/>
          <a:p>
            <a:pPr algn="ctr"/>
            <a:endParaRPr lang="en-US" sz="1500" dirty="0">
              <a:solidFill>
                <a:srgbClr val="009DA5"/>
              </a:solidFill>
              <a:latin typeface="Franklin Gothic Medium" panose="020B0603020102020204" pitchFamily="34" charset="0"/>
            </a:endParaRPr>
          </a:p>
          <a:p>
            <a:r>
              <a:rPr lang="en-US" sz="1600" dirty="0">
                <a:latin typeface="Franklin Gothic Book"/>
              </a:rPr>
              <a:t>Copenhagen used the </a:t>
            </a:r>
            <a:r>
              <a:rPr lang="en-US" sz="1600" dirty="0">
                <a:latin typeface="Franklin Gothic Book"/>
                <a:hlinkClick r:id="rId9"/>
              </a:rPr>
              <a:t>C40 Benefits of Building Energy Retrofits Analysis Tool </a:t>
            </a:r>
            <a:r>
              <a:rPr lang="en-US" sz="1600" dirty="0">
                <a:latin typeface="Franklin Gothic Book"/>
              </a:rPr>
              <a:t>to assess the economic benefits of a deep retrofit pilot project in municipal school buildings, and to make the case for scaling-up action. The city found that expanding the retrofit  to 40 schools would save USD 1.1 million in energy costs and create around 274 full-time jobs.</a:t>
            </a:r>
          </a:p>
        </p:txBody>
      </p:sp>
      <p:sp>
        <p:nvSpPr>
          <p:cNvPr id="33" name="Speech Bubble: Rectangle with Corners Rounded 1">
            <a:extLst>
              <a:ext uri="{FF2B5EF4-FFF2-40B4-BE49-F238E27FC236}">
                <a16:creationId xmlns:a16="http://schemas.microsoft.com/office/drawing/2014/main" id="{86E7B94F-21E6-EF41-884C-3061CEE4CA18}"/>
              </a:ext>
            </a:extLst>
          </p:cNvPr>
          <p:cNvSpPr/>
          <p:nvPr/>
        </p:nvSpPr>
        <p:spPr>
          <a:xfrm>
            <a:off x="10080812" y="2731733"/>
            <a:ext cx="1984577" cy="1688124"/>
          </a:xfrm>
          <a:prstGeom prst="wedgeRoundRectCallou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dirty="0">
                <a:latin typeface="Franklin Gothic Medium"/>
                <a:ea typeface="+mn-lt"/>
                <a:cs typeface="+mn-lt"/>
              </a:rPr>
              <a:t>Feel free to change the example. More options in slides 35, 36 &amp; 37</a:t>
            </a:r>
          </a:p>
        </p:txBody>
      </p:sp>
    </p:spTree>
    <p:extLst>
      <p:ext uri="{BB962C8B-B14F-4D97-AF65-F5344CB8AC3E}">
        <p14:creationId xmlns:p14="http://schemas.microsoft.com/office/powerpoint/2010/main" val="906721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ight Triangle 43">
            <a:extLst>
              <a:ext uri="{FF2B5EF4-FFF2-40B4-BE49-F238E27FC236}">
                <a16:creationId xmlns:a16="http://schemas.microsoft.com/office/drawing/2014/main" id="{1D0D0057-9A8D-7D41-BFD3-69D7E6E69C5F}"/>
              </a:ext>
            </a:extLst>
          </p:cNvPr>
          <p:cNvSpPr/>
          <p:nvPr/>
        </p:nvSpPr>
        <p:spPr>
          <a:xfrm rot="10800000" flipV="1">
            <a:off x="7373112" y="2036359"/>
            <a:ext cx="4818888" cy="4818888"/>
          </a:xfrm>
          <a:prstGeom prst="rtTriangl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Picture Placeholder 57">
            <a:extLst>
              <a:ext uri="{FF2B5EF4-FFF2-40B4-BE49-F238E27FC236}">
                <a16:creationId xmlns:a16="http://schemas.microsoft.com/office/drawing/2014/main" id="{FE2BFA31-82D9-1C40-A206-3B30F230A76E}"/>
              </a:ext>
            </a:extLst>
          </p:cNvPr>
          <p:cNvSpPr>
            <a:spLocks noGrp="1"/>
          </p:cNvSpPr>
          <p:nvPr>
            <p:ph type="pic" sz="quarter" idx="20"/>
          </p:nvPr>
        </p:nvSpPr>
        <p:spPr>
          <a:xfrm>
            <a:off x="9274628" y="6520344"/>
            <a:ext cx="2917371" cy="334903"/>
          </a:xfrm>
        </p:spPr>
      </p:sp>
      <p:sp>
        <p:nvSpPr>
          <p:cNvPr id="62" name="Picture Placeholder 61">
            <a:extLst>
              <a:ext uri="{FF2B5EF4-FFF2-40B4-BE49-F238E27FC236}">
                <a16:creationId xmlns:a16="http://schemas.microsoft.com/office/drawing/2014/main" id="{8287954E-09A9-374A-97B3-04840CD4ADCC}"/>
              </a:ext>
            </a:extLst>
          </p:cNvPr>
          <p:cNvSpPr>
            <a:spLocks noGrp="1"/>
          </p:cNvSpPr>
          <p:nvPr>
            <p:ph type="pic" sz="quarter" idx="26"/>
          </p:nvPr>
        </p:nvSpPr>
        <p:spPr/>
      </p:sp>
      <p:sp>
        <p:nvSpPr>
          <p:cNvPr id="63" name="Text Placeholder 62">
            <a:extLst>
              <a:ext uri="{FF2B5EF4-FFF2-40B4-BE49-F238E27FC236}">
                <a16:creationId xmlns:a16="http://schemas.microsoft.com/office/drawing/2014/main" id="{CEBEA579-8D62-0D4B-BA15-8336A0EFC928}"/>
              </a:ext>
            </a:extLst>
          </p:cNvPr>
          <p:cNvSpPr>
            <a:spLocks noGrp="1"/>
          </p:cNvSpPr>
          <p:nvPr>
            <p:ph type="body" sz="quarter" idx="27"/>
          </p:nvPr>
        </p:nvSpPr>
        <p:spPr/>
        <p:txBody>
          <a:bodyPr lIns="91440" tIns="45720" rIns="91440" bIns="45720" anchor="t">
            <a:noAutofit/>
          </a:bodyPr>
          <a:lstStyle/>
          <a:p>
            <a:r>
              <a:rPr lang="en-US" dirty="0"/>
              <a:t>3</a:t>
            </a:r>
          </a:p>
        </p:txBody>
      </p:sp>
      <p:sp>
        <p:nvSpPr>
          <p:cNvPr id="4" name="Title 2">
            <a:extLst>
              <a:ext uri="{FF2B5EF4-FFF2-40B4-BE49-F238E27FC236}">
                <a16:creationId xmlns:a16="http://schemas.microsoft.com/office/drawing/2014/main" id="{F0E25630-EA6B-4FED-9AE7-0C097BDA2E15}"/>
              </a:ext>
            </a:extLst>
          </p:cNvPr>
          <p:cNvSpPr>
            <a:spLocks noGrp="1"/>
          </p:cNvSpPr>
          <p:nvPr>
            <p:ph type="ctrTitle"/>
          </p:nvPr>
        </p:nvSpPr>
        <p:spPr>
          <a:xfrm>
            <a:off x="421849" y="277219"/>
            <a:ext cx="4661583" cy="684149"/>
          </a:xfrm>
        </p:spPr>
        <p:txBody>
          <a:bodyPr anchor="t">
            <a:normAutofit fontScale="90000"/>
          </a:bodyPr>
          <a:lstStyle/>
          <a:p>
            <a:r>
              <a:rPr lang="en-US" sz="4800" dirty="0"/>
              <a:t>Contents</a:t>
            </a:r>
          </a:p>
        </p:txBody>
      </p:sp>
      <p:sp>
        <p:nvSpPr>
          <p:cNvPr id="18" name="Text Placeholder 4">
            <a:extLst>
              <a:ext uri="{FF2B5EF4-FFF2-40B4-BE49-F238E27FC236}">
                <a16:creationId xmlns:a16="http://schemas.microsoft.com/office/drawing/2014/main" id="{E3C46810-D673-4562-9A98-925A4B29ABBB}"/>
              </a:ext>
            </a:extLst>
          </p:cNvPr>
          <p:cNvSpPr>
            <a:spLocks noGrp="1"/>
          </p:cNvSpPr>
          <p:nvPr/>
        </p:nvSpPr>
        <p:spPr>
          <a:xfrm>
            <a:off x="409490" y="1297172"/>
            <a:ext cx="4686300" cy="5223172"/>
          </a:xfrm>
          <a:prstGeom prst="rect">
            <a:avLst/>
          </a:prstGeom>
        </p:spPr>
        <p:txBody>
          <a:bodyPr lIns="91440" tIns="45720" rIns="91440" bIns="45720" anchor="t">
            <a:normAutofit/>
          </a:bodyPr>
          <a:lstStyle>
            <a:lvl1pPr marL="228600" indent="-228600" algn="l" defTabSz="914400" rtl="0" eaLnBrk="1" latinLnBrk="0" hangingPunct="1">
              <a:lnSpc>
                <a:spcPct val="90000"/>
              </a:lnSpc>
              <a:spcBef>
                <a:spcPts val="1000"/>
              </a:spcBef>
              <a:buClr>
                <a:srgbClr val="09CF62"/>
              </a:buClr>
              <a:buFont typeface="+mj-lt"/>
              <a:buAutoNum type="arabicPeriod"/>
              <a:defRPr sz="1000" b="0" i="0" kern="1200">
                <a:solidFill>
                  <a:schemeClr val="tx1"/>
                </a:solidFill>
                <a:latin typeface="Franklin Gothic Book" panose="020B05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dirty="0">
                <a:solidFill>
                  <a:srgbClr val="0563C1"/>
                </a:solidFill>
                <a:latin typeface="Franklin Gothic Book"/>
              </a:rPr>
              <a:t> </a:t>
            </a:r>
            <a:r>
              <a:rPr lang="en-US" sz="2400" b="1" dirty="0">
                <a:solidFill>
                  <a:srgbClr val="09CF62"/>
                </a:solidFill>
                <a:latin typeface="Franklin Gothic Book"/>
              </a:rPr>
              <a:t>INTRODUCTION AND OVERVIEW</a:t>
            </a:r>
          </a:p>
          <a:p>
            <a:pPr marL="171450" indent="-171450">
              <a:buFont typeface="Arial" panose="020B0604020202020204" pitchFamily="34" charset="0"/>
              <a:buChar char="•"/>
            </a:pPr>
            <a:r>
              <a:rPr lang="en-US" sz="1800" dirty="0">
                <a:latin typeface="Franklin Gothic Book"/>
              </a:rPr>
              <a:t>Climate action planning: from vision to actions</a:t>
            </a:r>
          </a:p>
          <a:p>
            <a:pPr marL="171450" indent="-171450">
              <a:buFont typeface="Arial" panose="020B0604020202020204" pitchFamily="34" charset="0"/>
              <a:buChar char="•"/>
            </a:pPr>
            <a:r>
              <a:rPr lang="en-US" sz="1800" dirty="0">
                <a:latin typeface="Franklin Gothic Book"/>
              </a:rPr>
              <a:t>What is an MER system &amp; why to include one?</a:t>
            </a:r>
          </a:p>
          <a:p>
            <a:pPr marL="171450" indent="-171450">
              <a:buFont typeface="Arial" panose="020B0604020202020204" pitchFamily="34" charset="0"/>
              <a:buChar char="•"/>
            </a:pPr>
            <a:r>
              <a:rPr lang="en-US" sz="1800" dirty="0">
                <a:latin typeface="Franklin Gothic Book"/>
              </a:rPr>
              <a:t>Benefits of an MER system</a:t>
            </a:r>
          </a:p>
          <a:p>
            <a:pPr marL="171450" indent="-171450">
              <a:buFont typeface="Arial" panose="020B0604020202020204" pitchFamily="34" charset="0"/>
              <a:buChar char="•"/>
            </a:pPr>
            <a:r>
              <a:rPr lang="en-US" sz="1800" dirty="0">
                <a:latin typeface="Franklin Gothic Book"/>
              </a:rPr>
              <a:t>CAP Framework criteria</a:t>
            </a:r>
          </a:p>
          <a:p>
            <a:pPr marL="0" indent="0">
              <a:buNone/>
            </a:pPr>
            <a:endParaRPr lang="en-US" sz="1800" dirty="0">
              <a:latin typeface="Franklin Gothic Book"/>
            </a:endParaRPr>
          </a:p>
          <a:p>
            <a:pPr>
              <a:buFont typeface="+mj-lt"/>
              <a:buAutoNum type="arabicPeriod" startAt="2"/>
            </a:pPr>
            <a:r>
              <a:rPr lang="en-US" sz="2400" b="1" dirty="0">
                <a:latin typeface="Franklin Gothic Book"/>
              </a:rPr>
              <a:t> </a:t>
            </a:r>
            <a:r>
              <a:rPr lang="en-US" sz="2400" b="1" dirty="0">
                <a:solidFill>
                  <a:srgbClr val="09CF62"/>
                </a:solidFill>
                <a:latin typeface="Franklin Gothic Book"/>
              </a:rPr>
              <a:t>MER RESOURCES </a:t>
            </a:r>
          </a:p>
          <a:p>
            <a:pPr marL="171450" indent="-171450">
              <a:buFont typeface="Arial" panose="020B0604020202020204" pitchFamily="34" charset="0"/>
              <a:buChar char="•"/>
            </a:pPr>
            <a:r>
              <a:rPr lang="en-US" sz="1800" dirty="0">
                <a:latin typeface="Franklin Gothic Book"/>
              </a:rPr>
              <a:t>Available resources to support the city CAP MER system </a:t>
            </a:r>
          </a:p>
          <a:p>
            <a:pPr marL="171450" indent="-171450">
              <a:buFont typeface="Arial" panose="020B0604020202020204" pitchFamily="34" charset="0"/>
              <a:buChar char="•"/>
            </a:pPr>
            <a:r>
              <a:rPr lang="en-US" sz="1800" dirty="0">
                <a:latin typeface="Franklin Gothic Book"/>
              </a:rPr>
              <a:t>Guidance</a:t>
            </a:r>
          </a:p>
          <a:p>
            <a:pPr marL="171450" indent="-171450">
              <a:buFont typeface="Arial" panose="020B0604020202020204" pitchFamily="34" charset="0"/>
              <a:buChar char="•"/>
            </a:pPr>
            <a:r>
              <a:rPr lang="en-US" sz="1800" dirty="0">
                <a:latin typeface="Franklin Gothic Book"/>
              </a:rPr>
              <a:t>Indicators Matrix &amp; User Guide</a:t>
            </a:r>
          </a:p>
          <a:p>
            <a:pPr marL="171450" indent="-171450">
              <a:buFont typeface="Arial" panose="020B0604020202020204" pitchFamily="34" charset="0"/>
              <a:buChar char="•"/>
            </a:pPr>
            <a:r>
              <a:rPr lang="en-US" sz="1800" dirty="0">
                <a:latin typeface="Franklin Gothic Book"/>
              </a:rPr>
              <a:t>Workshop Material</a:t>
            </a:r>
          </a:p>
          <a:p>
            <a:pPr marL="0" indent="0">
              <a:buNone/>
            </a:pPr>
            <a:endParaRPr lang="en-US" sz="1600" b="1" dirty="0"/>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p:txBody>
      </p:sp>
      <p:sp>
        <p:nvSpPr>
          <p:cNvPr id="20" name="Text Placeholder 4">
            <a:extLst>
              <a:ext uri="{FF2B5EF4-FFF2-40B4-BE49-F238E27FC236}">
                <a16:creationId xmlns:a16="http://schemas.microsoft.com/office/drawing/2014/main" id="{611E6F3D-6B34-47B7-B430-9D686F7E2B45}"/>
              </a:ext>
            </a:extLst>
          </p:cNvPr>
          <p:cNvSpPr>
            <a:spLocks noGrp="1"/>
          </p:cNvSpPr>
          <p:nvPr/>
        </p:nvSpPr>
        <p:spPr>
          <a:xfrm>
            <a:off x="5277963" y="1247573"/>
            <a:ext cx="4661583" cy="5223172"/>
          </a:xfrm>
          <a:prstGeom prst="rect">
            <a:avLst/>
          </a:prstGeom>
        </p:spPr>
        <p:txBody>
          <a:bodyPr lIns="91440" tIns="45720" rIns="91440" bIns="45720" anchor="t">
            <a:normAutofit/>
          </a:bodyPr>
          <a:lstStyle>
            <a:lvl1pPr marL="228600" indent="-228600" algn="l" defTabSz="914400" rtl="0" eaLnBrk="1" latinLnBrk="0" hangingPunct="1">
              <a:lnSpc>
                <a:spcPct val="90000"/>
              </a:lnSpc>
              <a:spcBef>
                <a:spcPts val="1000"/>
              </a:spcBef>
              <a:buClr>
                <a:srgbClr val="09CF62"/>
              </a:buClr>
              <a:buFont typeface="+mj-lt"/>
              <a:buAutoNum type="arabicPeriod"/>
              <a:defRPr sz="1000" b="0" i="0" kern="1200">
                <a:solidFill>
                  <a:schemeClr val="tx1"/>
                </a:solidFill>
                <a:latin typeface="Franklin Gothic Book" panose="020B05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dirty="0">
                <a:solidFill>
                  <a:srgbClr val="09CF62"/>
                </a:solidFill>
                <a:latin typeface="Franklin Gothic Book"/>
              </a:rPr>
              <a:t>3. PROCESS FOR DEVELOPING AN MER SYSTEM </a:t>
            </a:r>
          </a:p>
          <a:p>
            <a:pPr marL="171450" indent="-171450">
              <a:buFont typeface="Arial" panose="020B0604020202020204" pitchFamily="34" charset="0"/>
              <a:buChar char="•"/>
            </a:pPr>
            <a:r>
              <a:rPr lang="en-US" sz="1800" dirty="0">
                <a:latin typeface="Franklin Gothic Book"/>
              </a:rPr>
              <a:t>Governance &amp; Structure</a:t>
            </a:r>
          </a:p>
          <a:p>
            <a:pPr marL="171450" indent="-171450">
              <a:buFont typeface="Arial" panose="020B0604020202020204" pitchFamily="34" charset="0"/>
              <a:buChar char="•"/>
            </a:pPr>
            <a:r>
              <a:rPr lang="en-US" sz="1800" dirty="0">
                <a:latin typeface="Franklin Gothic Book"/>
              </a:rPr>
              <a:t>Intervention Logic</a:t>
            </a:r>
          </a:p>
          <a:p>
            <a:pPr marL="171450" indent="-171450">
              <a:buFont typeface="Arial" panose="020B0604020202020204" pitchFamily="34" charset="0"/>
              <a:buChar char="•"/>
            </a:pPr>
            <a:r>
              <a:rPr lang="en-US" sz="1800" dirty="0">
                <a:latin typeface="Franklin Gothic Book"/>
              </a:rPr>
              <a:t>Define Indicators</a:t>
            </a:r>
          </a:p>
          <a:p>
            <a:pPr marL="171450" indent="-171450">
              <a:buFont typeface="Arial" panose="020B0604020202020204" pitchFamily="34" charset="0"/>
              <a:buChar char="•"/>
            </a:pPr>
            <a:r>
              <a:rPr lang="en-US" sz="1800" dirty="0">
                <a:latin typeface="Franklin Gothic Book"/>
              </a:rPr>
              <a:t>Monitoring</a:t>
            </a:r>
          </a:p>
          <a:p>
            <a:pPr marL="171450" indent="-171450">
              <a:buFont typeface="Arial" panose="020B0604020202020204" pitchFamily="34" charset="0"/>
              <a:buChar char="•"/>
            </a:pPr>
            <a:r>
              <a:rPr lang="en-US" sz="1800" dirty="0">
                <a:latin typeface="Franklin Gothic Book"/>
              </a:rPr>
              <a:t>Evaluation</a:t>
            </a:r>
          </a:p>
          <a:p>
            <a:pPr marL="171450" indent="-171450">
              <a:buFont typeface="Arial" panose="020B0604020202020204" pitchFamily="34" charset="0"/>
              <a:buChar char="•"/>
            </a:pPr>
            <a:r>
              <a:rPr lang="en-US" sz="1800" dirty="0">
                <a:latin typeface="Franklin Gothic Book"/>
              </a:rPr>
              <a:t>Reporting</a:t>
            </a:r>
          </a:p>
          <a:p>
            <a:pPr marL="0" indent="0">
              <a:buNone/>
            </a:pPr>
            <a:endParaRPr lang="en-US" sz="1800" dirty="0">
              <a:latin typeface="Franklin Gothic Book"/>
            </a:endParaRPr>
          </a:p>
          <a:p>
            <a:pPr marL="0" indent="0">
              <a:buNone/>
            </a:pPr>
            <a:r>
              <a:rPr lang="en-US" sz="2400" b="1" dirty="0">
                <a:solidFill>
                  <a:srgbClr val="09CF62"/>
                </a:solidFill>
                <a:latin typeface="Franklin Gothic Book"/>
              </a:rPr>
              <a:t>4. CITY EXAMPLES </a:t>
            </a:r>
          </a:p>
        </p:txBody>
      </p:sp>
      <p:sp>
        <p:nvSpPr>
          <p:cNvPr id="10" name="Text Placeholder 4">
            <a:extLst>
              <a:ext uri="{FF2B5EF4-FFF2-40B4-BE49-F238E27FC236}">
                <a16:creationId xmlns:a16="http://schemas.microsoft.com/office/drawing/2014/main" id="{9FF76236-934F-E449-84AD-535674BFB988}"/>
              </a:ext>
            </a:extLst>
          </p:cNvPr>
          <p:cNvSpPr>
            <a:spLocks noGrp="1"/>
          </p:cNvSpPr>
          <p:nvPr>
            <p:ph type="body" sz="quarter" idx="21"/>
          </p:nvPr>
        </p:nvSpPr>
        <p:spPr>
          <a:xfrm>
            <a:off x="9855126" y="6566077"/>
            <a:ext cx="2224056" cy="243435"/>
          </a:xfrm>
        </p:spPr>
        <p:txBody>
          <a:bodyPr/>
          <a:lstStyle/>
          <a:p>
            <a:r>
              <a:rPr lang="en-US" dirty="0"/>
              <a:t>www.c40knowledgehub.org</a:t>
            </a:r>
          </a:p>
        </p:txBody>
      </p:sp>
    </p:spTree>
    <p:extLst>
      <p:ext uri="{BB962C8B-B14F-4D97-AF65-F5344CB8AC3E}">
        <p14:creationId xmlns:p14="http://schemas.microsoft.com/office/powerpoint/2010/main" val="597117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20AC45-69DA-B544-9BEF-486CF4AB0A77}"/>
              </a:ext>
            </a:extLst>
          </p:cNvPr>
          <p:cNvSpPr>
            <a:spLocks noGrp="1"/>
          </p:cNvSpPr>
          <p:nvPr>
            <p:ph type="ctrTitle"/>
          </p:nvPr>
        </p:nvSpPr>
        <p:spPr>
          <a:xfrm>
            <a:off x="421849" y="277219"/>
            <a:ext cx="4687479" cy="623113"/>
          </a:xfrm>
        </p:spPr>
        <p:txBody>
          <a:bodyPr/>
          <a:lstStyle/>
          <a:p>
            <a:r>
              <a:rPr lang="en-US" dirty="0">
                <a:solidFill>
                  <a:schemeClr val="accent1">
                    <a:lumMod val="75000"/>
                  </a:schemeClr>
                </a:solidFill>
              </a:rPr>
              <a:t>Monitoring</a:t>
            </a:r>
          </a:p>
        </p:txBody>
      </p:sp>
      <p:sp>
        <p:nvSpPr>
          <p:cNvPr id="9" name="Picture Placeholder 8">
            <a:extLst>
              <a:ext uri="{FF2B5EF4-FFF2-40B4-BE49-F238E27FC236}">
                <a16:creationId xmlns:a16="http://schemas.microsoft.com/office/drawing/2014/main" id="{2CE05845-DBA0-4047-B885-6FF2D2C7F47B}"/>
              </a:ext>
            </a:extLst>
          </p:cNvPr>
          <p:cNvSpPr>
            <a:spLocks noGrp="1"/>
          </p:cNvSpPr>
          <p:nvPr>
            <p:ph type="pic" sz="quarter" idx="18"/>
          </p:nvPr>
        </p:nvSpPr>
        <p:spPr>
          <a:xfrm>
            <a:off x="9231086" y="6555610"/>
            <a:ext cx="2960914" cy="302390"/>
          </a:xfrm>
        </p:spPr>
      </p:sp>
      <p:sp>
        <p:nvSpPr>
          <p:cNvPr id="10" name="Text Placeholder 9">
            <a:extLst>
              <a:ext uri="{FF2B5EF4-FFF2-40B4-BE49-F238E27FC236}">
                <a16:creationId xmlns:a16="http://schemas.microsoft.com/office/drawing/2014/main" id="{A056E682-B4D3-584F-999E-6A0AE8B97E0F}"/>
              </a:ext>
            </a:extLst>
          </p:cNvPr>
          <p:cNvSpPr>
            <a:spLocks noGrp="1"/>
          </p:cNvSpPr>
          <p:nvPr>
            <p:ph type="body" sz="quarter" idx="19"/>
          </p:nvPr>
        </p:nvSpPr>
        <p:spPr>
          <a:xfrm>
            <a:off x="9759982" y="6576194"/>
            <a:ext cx="2352423" cy="173273"/>
          </a:xfrm>
        </p:spPr>
        <p:txBody>
          <a:bodyPr/>
          <a:lstStyle/>
          <a:p>
            <a:r>
              <a:rPr lang="en-US" dirty="0"/>
              <a:t>www.c40knowledgehub.org</a:t>
            </a:r>
          </a:p>
          <a:p>
            <a:endParaRPr lang="en-US" dirty="0"/>
          </a:p>
        </p:txBody>
      </p:sp>
      <p:sp>
        <p:nvSpPr>
          <p:cNvPr id="11" name="Picture Placeholder 10">
            <a:extLst>
              <a:ext uri="{FF2B5EF4-FFF2-40B4-BE49-F238E27FC236}">
                <a16:creationId xmlns:a16="http://schemas.microsoft.com/office/drawing/2014/main" id="{2145683B-04C6-6345-B61F-9FA6C0879F27}"/>
              </a:ext>
            </a:extLst>
          </p:cNvPr>
          <p:cNvSpPr>
            <a:spLocks noGrp="1"/>
          </p:cNvSpPr>
          <p:nvPr>
            <p:ph type="pic" sz="quarter" idx="20"/>
          </p:nvPr>
        </p:nvSpPr>
        <p:spPr/>
      </p:sp>
      <p:sp>
        <p:nvSpPr>
          <p:cNvPr id="12" name="Text Placeholder 11">
            <a:extLst>
              <a:ext uri="{FF2B5EF4-FFF2-40B4-BE49-F238E27FC236}">
                <a16:creationId xmlns:a16="http://schemas.microsoft.com/office/drawing/2014/main" id="{C4F7FA17-E99F-3442-8602-9BA8D4BABE50}"/>
              </a:ext>
            </a:extLst>
          </p:cNvPr>
          <p:cNvSpPr>
            <a:spLocks noGrp="1"/>
          </p:cNvSpPr>
          <p:nvPr>
            <p:ph type="body" sz="quarter" idx="21"/>
          </p:nvPr>
        </p:nvSpPr>
        <p:spPr/>
        <p:txBody>
          <a:bodyPr vert="horz" lIns="91440" tIns="45720" rIns="91440" bIns="45720" rtlCol="0" anchor="t">
            <a:noAutofit/>
          </a:bodyPr>
          <a:lstStyle/>
          <a:p>
            <a:r>
              <a:rPr lang="en-US" dirty="0"/>
              <a:t>30</a:t>
            </a:r>
          </a:p>
        </p:txBody>
      </p:sp>
      <p:sp>
        <p:nvSpPr>
          <p:cNvPr id="15" name="TextBox 14">
            <a:extLst>
              <a:ext uri="{FF2B5EF4-FFF2-40B4-BE49-F238E27FC236}">
                <a16:creationId xmlns:a16="http://schemas.microsoft.com/office/drawing/2014/main" id="{366D4215-18CF-465D-8536-37CBF06F130C}"/>
              </a:ext>
            </a:extLst>
          </p:cNvPr>
          <p:cNvSpPr txBox="1"/>
          <p:nvPr/>
        </p:nvSpPr>
        <p:spPr>
          <a:xfrm>
            <a:off x="5126318" y="3033896"/>
            <a:ext cx="2214189" cy="338554"/>
          </a:xfrm>
          <a:prstGeom prst="rect">
            <a:avLst/>
          </a:prstGeom>
          <a:noFill/>
        </p:spPr>
        <p:txBody>
          <a:bodyPr wrap="square" lIns="91440" tIns="45720" rIns="91440" bIns="45720" rtlCol="0" anchor="t">
            <a:spAutoFit/>
          </a:bodyPr>
          <a:lstStyle/>
          <a:p>
            <a:pPr algn="ctr"/>
            <a:endParaRPr lang="en-US" sz="1600" dirty="0">
              <a:latin typeface="Franklin Gothic Medium" panose="020B0603020102020204" pitchFamily="34" charset="0"/>
            </a:endParaRPr>
          </a:p>
        </p:txBody>
      </p:sp>
      <p:graphicFrame>
        <p:nvGraphicFramePr>
          <p:cNvPr id="18" name="Tabla 35">
            <a:extLst>
              <a:ext uri="{FF2B5EF4-FFF2-40B4-BE49-F238E27FC236}">
                <a16:creationId xmlns:a16="http://schemas.microsoft.com/office/drawing/2014/main" id="{F49B96FE-040F-8141-A877-CC0638360226}"/>
              </a:ext>
            </a:extLst>
          </p:cNvPr>
          <p:cNvGraphicFramePr>
            <a:graphicFrameLocks noGrp="1"/>
          </p:cNvGraphicFramePr>
          <p:nvPr>
            <p:extLst>
              <p:ext uri="{D42A27DB-BD31-4B8C-83A1-F6EECF244321}">
                <p14:modId xmlns:p14="http://schemas.microsoft.com/office/powerpoint/2010/main" val="3955440708"/>
              </p:ext>
            </p:extLst>
          </p:nvPr>
        </p:nvGraphicFramePr>
        <p:xfrm>
          <a:off x="3454544" y="425322"/>
          <a:ext cx="3343548" cy="370840"/>
        </p:xfrm>
        <a:graphic>
          <a:graphicData uri="http://schemas.openxmlformats.org/drawingml/2006/table">
            <a:tbl>
              <a:tblPr firstRow="1" bandRow="1">
                <a:tableStyleId>{5C22544A-7EE6-4342-B048-85BDC9FD1C3A}</a:tableStyleId>
              </a:tblPr>
              <a:tblGrid>
                <a:gridCol w="557258">
                  <a:extLst>
                    <a:ext uri="{9D8B030D-6E8A-4147-A177-3AD203B41FA5}">
                      <a16:colId xmlns:a16="http://schemas.microsoft.com/office/drawing/2014/main" val="3621142655"/>
                    </a:ext>
                  </a:extLst>
                </a:gridCol>
                <a:gridCol w="557258">
                  <a:extLst>
                    <a:ext uri="{9D8B030D-6E8A-4147-A177-3AD203B41FA5}">
                      <a16:colId xmlns:a16="http://schemas.microsoft.com/office/drawing/2014/main" val="3556859236"/>
                    </a:ext>
                  </a:extLst>
                </a:gridCol>
                <a:gridCol w="557258">
                  <a:extLst>
                    <a:ext uri="{9D8B030D-6E8A-4147-A177-3AD203B41FA5}">
                      <a16:colId xmlns:a16="http://schemas.microsoft.com/office/drawing/2014/main" val="223810021"/>
                    </a:ext>
                  </a:extLst>
                </a:gridCol>
                <a:gridCol w="557258">
                  <a:extLst>
                    <a:ext uri="{9D8B030D-6E8A-4147-A177-3AD203B41FA5}">
                      <a16:colId xmlns:a16="http://schemas.microsoft.com/office/drawing/2014/main" val="110101360"/>
                    </a:ext>
                  </a:extLst>
                </a:gridCol>
                <a:gridCol w="557258">
                  <a:extLst>
                    <a:ext uri="{9D8B030D-6E8A-4147-A177-3AD203B41FA5}">
                      <a16:colId xmlns:a16="http://schemas.microsoft.com/office/drawing/2014/main" val="1391359307"/>
                    </a:ext>
                  </a:extLst>
                </a:gridCol>
                <a:gridCol w="557258">
                  <a:extLst>
                    <a:ext uri="{9D8B030D-6E8A-4147-A177-3AD203B41FA5}">
                      <a16:colId xmlns:a16="http://schemas.microsoft.com/office/drawing/2014/main" val="2695191921"/>
                    </a:ext>
                  </a:extLst>
                </a:gridCol>
              </a:tblGrid>
              <a:tr h="370840">
                <a:tc>
                  <a:txBody>
                    <a:bodyPr/>
                    <a:lstStyle/>
                    <a:p>
                      <a:endParaRPr lang="es-ES_tradnl" dirty="0"/>
                    </a:p>
                  </a:txBody>
                  <a:tcPr>
                    <a:solidFill>
                      <a:schemeClr val="bg2">
                        <a:lumMod val="75000"/>
                      </a:schemeClr>
                    </a:solidFill>
                  </a:tcPr>
                </a:tc>
                <a:tc>
                  <a:txBody>
                    <a:bodyPr/>
                    <a:lstStyle/>
                    <a:p>
                      <a:endParaRPr lang="es-ES_tradnl" dirty="0"/>
                    </a:p>
                  </a:txBody>
                  <a:tcPr>
                    <a:solidFill>
                      <a:schemeClr val="bg2">
                        <a:lumMod val="75000"/>
                      </a:schemeClr>
                    </a:solidFill>
                  </a:tcPr>
                </a:tc>
                <a:tc>
                  <a:txBody>
                    <a:bodyPr/>
                    <a:lstStyle/>
                    <a:p>
                      <a:endParaRPr lang="es-ES_tradnl" dirty="0"/>
                    </a:p>
                  </a:txBody>
                  <a:tcPr>
                    <a:solidFill>
                      <a:schemeClr val="bg2">
                        <a:lumMod val="75000"/>
                      </a:schemeClr>
                    </a:solidFill>
                  </a:tcPr>
                </a:tc>
                <a:tc>
                  <a:txBody>
                    <a:bodyPr/>
                    <a:lstStyle/>
                    <a:p>
                      <a:endParaRPr lang="es-ES_tradnl" dirty="0"/>
                    </a:p>
                  </a:txBody>
                  <a:tcPr>
                    <a:solidFill>
                      <a:schemeClr val="accent1">
                        <a:lumMod val="75000"/>
                      </a:schemeClr>
                    </a:solidFill>
                  </a:tcPr>
                </a:tc>
                <a:tc>
                  <a:txBody>
                    <a:bodyPr/>
                    <a:lstStyle/>
                    <a:p>
                      <a:endParaRPr lang="es-ES_tradnl" dirty="0"/>
                    </a:p>
                  </a:txBody>
                  <a:tcPr>
                    <a:solidFill>
                      <a:schemeClr val="bg2">
                        <a:lumMod val="75000"/>
                      </a:schemeClr>
                    </a:solidFill>
                  </a:tcPr>
                </a:tc>
                <a:tc>
                  <a:txBody>
                    <a:bodyPr/>
                    <a:lstStyle/>
                    <a:p>
                      <a:endParaRPr lang="es-ES_tradnl" dirty="0"/>
                    </a:p>
                  </a:txBody>
                  <a:tcPr>
                    <a:solidFill>
                      <a:schemeClr val="bg2">
                        <a:lumMod val="75000"/>
                      </a:schemeClr>
                    </a:solidFill>
                  </a:tcPr>
                </a:tc>
                <a:extLst>
                  <a:ext uri="{0D108BD9-81ED-4DB2-BD59-A6C34878D82A}">
                    <a16:rowId xmlns:a16="http://schemas.microsoft.com/office/drawing/2014/main" val="490815212"/>
                  </a:ext>
                </a:extLst>
              </a:tr>
            </a:tbl>
          </a:graphicData>
        </a:graphic>
      </p:graphicFrame>
      <p:sp>
        <p:nvSpPr>
          <p:cNvPr id="19" name="Rectángulo redondeado 1">
            <a:extLst>
              <a:ext uri="{FF2B5EF4-FFF2-40B4-BE49-F238E27FC236}">
                <a16:creationId xmlns:a16="http://schemas.microsoft.com/office/drawing/2014/main" id="{C61EE1C7-9713-014A-9413-13BC927AB187}"/>
              </a:ext>
            </a:extLst>
          </p:cNvPr>
          <p:cNvSpPr/>
          <p:nvPr/>
        </p:nvSpPr>
        <p:spPr>
          <a:xfrm>
            <a:off x="279121" y="1229420"/>
            <a:ext cx="2663281" cy="5194741"/>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0" name="Rounded Rectangle 28">
            <a:extLst>
              <a:ext uri="{FF2B5EF4-FFF2-40B4-BE49-F238E27FC236}">
                <a16:creationId xmlns:a16="http://schemas.microsoft.com/office/drawing/2014/main" id="{0CCF2EB0-4BE9-6D48-A95F-B6DCC57330E5}"/>
              </a:ext>
            </a:extLst>
          </p:cNvPr>
          <p:cNvSpPr/>
          <p:nvPr/>
        </p:nvSpPr>
        <p:spPr>
          <a:xfrm>
            <a:off x="273404" y="1143094"/>
            <a:ext cx="2670563" cy="1226995"/>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1" algn="ctr"/>
            <a:r>
              <a:rPr lang="en-US" sz="2000" dirty="0">
                <a:latin typeface="Franklin Gothic Medium"/>
              </a:rPr>
              <a:t>Step</a:t>
            </a:r>
          </a:p>
          <a:p>
            <a:pPr lvl="1" algn="ctr"/>
            <a:r>
              <a:rPr lang="en-US" sz="2000" dirty="0">
                <a:latin typeface="Franklin Gothic Medium"/>
              </a:rPr>
              <a:t> Summary </a:t>
            </a:r>
            <a:endParaRPr lang="en-US" sz="2000" dirty="0">
              <a:latin typeface="Franklin Gothic Medium" panose="020B0603020102020204" pitchFamily="34" charset="0"/>
            </a:endParaRPr>
          </a:p>
        </p:txBody>
      </p:sp>
      <p:pic>
        <p:nvPicPr>
          <p:cNvPr id="21" name="Graphic 1" descr="Checklist">
            <a:extLst>
              <a:ext uri="{FF2B5EF4-FFF2-40B4-BE49-F238E27FC236}">
                <a16:creationId xmlns:a16="http://schemas.microsoft.com/office/drawing/2014/main" id="{1B1496F2-F77E-F341-931E-788F11B1E34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21849" y="1328607"/>
            <a:ext cx="745067" cy="766233"/>
          </a:xfrm>
          <a:prstGeom prst="rect">
            <a:avLst/>
          </a:prstGeom>
        </p:spPr>
      </p:pic>
      <p:sp>
        <p:nvSpPr>
          <p:cNvPr id="22" name="TextBox 21">
            <a:extLst>
              <a:ext uri="{FF2B5EF4-FFF2-40B4-BE49-F238E27FC236}">
                <a16:creationId xmlns:a16="http://schemas.microsoft.com/office/drawing/2014/main" id="{6C9D169A-DD8F-EA4B-A31D-5BFB8AA24BBE}"/>
              </a:ext>
            </a:extLst>
          </p:cNvPr>
          <p:cNvSpPr txBox="1"/>
          <p:nvPr/>
        </p:nvSpPr>
        <p:spPr>
          <a:xfrm>
            <a:off x="503666" y="2676438"/>
            <a:ext cx="2214189" cy="3293209"/>
          </a:xfrm>
          <a:prstGeom prst="rect">
            <a:avLst/>
          </a:prstGeom>
          <a:noFill/>
        </p:spPr>
        <p:txBody>
          <a:bodyPr wrap="square" lIns="91440" tIns="45720" rIns="91440" bIns="45720" rtlCol="0" anchor="t">
            <a:spAutoFit/>
          </a:bodyPr>
          <a:lstStyle/>
          <a:p>
            <a:pPr marL="285750" indent="-285750">
              <a:buClr>
                <a:schemeClr val="accent1">
                  <a:lumMod val="75000"/>
                </a:schemeClr>
              </a:buClr>
              <a:buFont typeface="Wingdings" pitchFamily="2" charset="2"/>
              <a:buChar char="§"/>
            </a:pPr>
            <a:r>
              <a:rPr lang="en-US" sz="1600" dirty="0">
                <a:latin typeface="Franklin Gothic Book" panose="020B0503020102020204" pitchFamily="34" charset="0"/>
              </a:rPr>
              <a:t>Develop and regularly update the city GHG inventory and the Climate Risk Assessment </a:t>
            </a:r>
          </a:p>
          <a:p>
            <a:pPr>
              <a:buClr>
                <a:schemeClr val="accent1">
                  <a:lumMod val="75000"/>
                </a:schemeClr>
              </a:buClr>
            </a:pPr>
            <a:endParaRPr lang="en-US" sz="1600" dirty="0">
              <a:latin typeface="Franklin Gothic Book" panose="020B0503020102020204" pitchFamily="34" charset="0"/>
            </a:endParaRPr>
          </a:p>
          <a:p>
            <a:pPr marL="285750" indent="-285750">
              <a:buClr>
                <a:schemeClr val="accent1">
                  <a:lumMod val="75000"/>
                </a:schemeClr>
              </a:buClr>
              <a:buFont typeface="Wingdings" pitchFamily="2" charset="2"/>
              <a:buChar char="§"/>
            </a:pPr>
            <a:r>
              <a:rPr lang="en-US" sz="1600" dirty="0">
                <a:latin typeface="Franklin Gothic Book" panose="020B0503020102020204" pitchFamily="34" charset="0"/>
              </a:rPr>
              <a:t>Establish data quality controls</a:t>
            </a:r>
          </a:p>
          <a:p>
            <a:pPr>
              <a:buClr>
                <a:schemeClr val="accent1">
                  <a:lumMod val="75000"/>
                </a:schemeClr>
              </a:buClr>
            </a:pPr>
            <a:endParaRPr lang="en-US" sz="1600" dirty="0">
              <a:latin typeface="Franklin Gothic Book" panose="020B0503020102020204" pitchFamily="34" charset="0"/>
            </a:endParaRPr>
          </a:p>
          <a:p>
            <a:pPr marL="285750" indent="-285750">
              <a:buClr>
                <a:schemeClr val="accent1">
                  <a:lumMod val="75000"/>
                </a:schemeClr>
              </a:buClr>
              <a:buFont typeface="Wingdings" pitchFamily="2" charset="2"/>
              <a:buChar char="§"/>
            </a:pPr>
            <a:r>
              <a:rPr lang="en-US" sz="1600" dirty="0">
                <a:latin typeface="Franklin Gothic Book" panose="020B0503020102020204" pitchFamily="34" charset="0"/>
              </a:rPr>
              <a:t>Complete a data needs assessment</a:t>
            </a:r>
          </a:p>
          <a:p>
            <a:pPr algn="ctr"/>
            <a:endParaRPr lang="en-US" sz="1600" dirty="0">
              <a:latin typeface="Franklin Gothic Medium" panose="020B0603020102020204" pitchFamily="34" charset="0"/>
            </a:endParaRPr>
          </a:p>
          <a:p>
            <a:pPr algn="ctr"/>
            <a:endParaRPr lang="en-US" sz="1600" dirty="0">
              <a:latin typeface="Franklin Gothic Medium"/>
            </a:endParaRPr>
          </a:p>
        </p:txBody>
      </p:sp>
      <p:sp>
        <p:nvSpPr>
          <p:cNvPr id="24" name="Rectángulo redondeado 1">
            <a:extLst>
              <a:ext uri="{FF2B5EF4-FFF2-40B4-BE49-F238E27FC236}">
                <a16:creationId xmlns:a16="http://schemas.microsoft.com/office/drawing/2014/main" id="{35925C76-D0D7-F341-8AD8-54F1DC94EF73}"/>
              </a:ext>
            </a:extLst>
          </p:cNvPr>
          <p:cNvSpPr/>
          <p:nvPr/>
        </p:nvSpPr>
        <p:spPr>
          <a:xfrm>
            <a:off x="3514160" y="1132511"/>
            <a:ext cx="2642115" cy="5194741"/>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5" name="Rounded Rectangle 22">
            <a:extLst>
              <a:ext uri="{FF2B5EF4-FFF2-40B4-BE49-F238E27FC236}">
                <a16:creationId xmlns:a16="http://schemas.microsoft.com/office/drawing/2014/main" id="{45D12AC1-609C-6340-9499-DFE2DCC16521}"/>
              </a:ext>
            </a:extLst>
          </p:cNvPr>
          <p:cNvSpPr/>
          <p:nvPr/>
        </p:nvSpPr>
        <p:spPr>
          <a:xfrm>
            <a:off x="3514160" y="1140961"/>
            <a:ext cx="2643115" cy="1226190"/>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2" algn="ctr"/>
            <a:r>
              <a:rPr lang="en-US" sz="2000" dirty="0">
                <a:latin typeface="Franklin Gothic Medium" panose="020B0603020102020204" pitchFamily="34" charset="0"/>
              </a:rPr>
              <a:t>Resources</a:t>
            </a:r>
          </a:p>
        </p:txBody>
      </p:sp>
      <p:pic>
        <p:nvPicPr>
          <p:cNvPr id="26" name="Graphic 1" descr="Presentation with bar chart">
            <a:extLst>
              <a:ext uri="{FF2B5EF4-FFF2-40B4-BE49-F238E27FC236}">
                <a16:creationId xmlns:a16="http://schemas.microsoft.com/office/drawing/2014/main" id="{D394D962-6E43-124E-998F-1732B22B7E7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595372" y="1296856"/>
            <a:ext cx="914400" cy="914400"/>
          </a:xfrm>
          <a:prstGeom prst="rect">
            <a:avLst/>
          </a:prstGeom>
        </p:spPr>
      </p:pic>
      <p:sp>
        <p:nvSpPr>
          <p:cNvPr id="28" name="TextBox 27">
            <a:extLst>
              <a:ext uri="{FF2B5EF4-FFF2-40B4-BE49-F238E27FC236}">
                <a16:creationId xmlns:a16="http://schemas.microsoft.com/office/drawing/2014/main" id="{0DA22F7B-461A-5243-8D3C-9F0766FCF56B}"/>
              </a:ext>
            </a:extLst>
          </p:cNvPr>
          <p:cNvSpPr txBox="1"/>
          <p:nvPr/>
        </p:nvSpPr>
        <p:spPr>
          <a:xfrm>
            <a:off x="3728622" y="2866573"/>
            <a:ext cx="2214189" cy="2554545"/>
          </a:xfrm>
          <a:prstGeom prst="rect">
            <a:avLst/>
          </a:prstGeom>
          <a:noFill/>
        </p:spPr>
        <p:txBody>
          <a:bodyPr wrap="square" lIns="91440" tIns="45720" rIns="91440" bIns="45720" rtlCol="0" anchor="t">
            <a:spAutoFit/>
          </a:bodyPr>
          <a:lstStyle/>
          <a:p>
            <a:pPr marL="285750" indent="-285750">
              <a:buClr>
                <a:schemeClr val="accent1">
                  <a:lumMod val="75000"/>
                </a:schemeClr>
              </a:buClr>
              <a:buFont typeface="Wingdings" pitchFamily="2" charset="2"/>
              <a:buChar char="§"/>
            </a:pPr>
            <a:r>
              <a:rPr lang="en-US" sz="1600" dirty="0">
                <a:latin typeface="Franklin Gothic Book" panose="020B0503020102020204" pitchFamily="34" charset="0"/>
              </a:rPr>
              <a:t> C40 Cities Climate Data Management Framework </a:t>
            </a:r>
          </a:p>
          <a:p>
            <a:pPr>
              <a:buClr>
                <a:schemeClr val="accent1">
                  <a:lumMod val="75000"/>
                </a:schemeClr>
              </a:buClr>
            </a:pPr>
            <a:endParaRPr lang="en-US" sz="1600" dirty="0">
              <a:latin typeface="Franklin Gothic Book" panose="020B0503020102020204" pitchFamily="34" charset="0"/>
            </a:endParaRPr>
          </a:p>
          <a:p>
            <a:pPr marL="285750" indent="-285750">
              <a:buClr>
                <a:schemeClr val="accent1">
                  <a:lumMod val="75000"/>
                </a:schemeClr>
              </a:buClr>
              <a:buFont typeface="Wingdings" pitchFamily="2" charset="2"/>
              <a:buChar char="§"/>
            </a:pPr>
            <a:r>
              <a:rPr lang="en-US" sz="1600" dirty="0">
                <a:latin typeface="Franklin Gothic Book" panose="020B0503020102020204" pitchFamily="34" charset="0"/>
              </a:rPr>
              <a:t> Maturity Assessment Tool</a:t>
            </a:r>
          </a:p>
          <a:p>
            <a:pPr>
              <a:buClr>
                <a:schemeClr val="accent1">
                  <a:lumMod val="75000"/>
                </a:schemeClr>
              </a:buClr>
            </a:pPr>
            <a:endParaRPr lang="en-US" sz="1600" dirty="0">
              <a:latin typeface="Franklin Gothic Book" panose="020B0503020102020204" pitchFamily="34" charset="0"/>
            </a:endParaRPr>
          </a:p>
          <a:p>
            <a:pPr marL="285750" indent="-285750">
              <a:buClr>
                <a:schemeClr val="accent1">
                  <a:lumMod val="75000"/>
                </a:schemeClr>
              </a:buClr>
              <a:buFont typeface="Wingdings" pitchFamily="2" charset="2"/>
              <a:buChar char="§"/>
            </a:pPr>
            <a:r>
              <a:rPr lang="en-US" sz="1600" dirty="0">
                <a:latin typeface="Franklin Gothic Book" panose="020B0503020102020204" pitchFamily="34" charset="0"/>
              </a:rPr>
              <a:t> C40 Benefits Tool</a:t>
            </a:r>
          </a:p>
          <a:p>
            <a:pPr>
              <a:buClr>
                <a:schemeClr val="accent1">
                  <a:lumMod val="75000"/>
                </a:schemeClr>
              </a:buClr>
            </a:pPr>
            <a:endParaRPr lang="en-US" sz="1600" dirty="0">
              <a:latin typeface="Franklin Gothic Book" panose="020B0503020102020204" pitchFamily="34" charset="0"/>
            </a:endParaRPr>
          </a:p>
          <a:p>
            <a:pPr marL="285750" indent="-285750">
              <a:buClr>
                <a:schemeClr val="accent1">
                  <a:lumMod val="75000"/>
                </a:schemeClr>
              </a:buClr>
              <a:buFont typeface="Wingdings" pitchFamily="2" charset="2"/>
              <a:buChar char="§"/>
            </a:pPr>
            <a:r>
              <a:rPr lang="en-US" sz="1600" dirty="0">
                <a:latin typeface="Franklin Gothic Book" panose="020B0503020102020204" pitchFamily="34" charset="0"/>
              </a:rPr>
              <a:t> Indicator Matrix</a:t>
            </a:r>
          </a:p>
        </p:txBody>
      </p:sp>
      <p:sp>
        <p:nvSpPr>
          <p:cNvPr id="31" name="Rectángulo redondeado 1">
            <a:extLst>
              <a:ext uri="{FF2B5EF4-FFF2-40B4-BE49-F238E27FC236}">
                <a16:creationId xmlns:a16="http://schemas.microsoft.com/office/drawing/2014/main" id="{55C8D57B-A338-564B-B0F1-DF2F9BAB1A93}"/>
              </a:ext>
            </a:extLst>
          </p:cNvPr>
          <p:cNvSpPr/>
          <p:nvPr/>
        </p:nvSpPr>
        <p:spPr>
          <a:xfrm>
            <a:off x="6750199" y="1130378"/>
            <a:ext cx="2695031" cy="5194742"/>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2" name="Rounded Rectangle 31">
            <a:extLst>
              <a:ext uri="{FF2B5EF4-FFF2-40B4-BE49-F238E27FC236}">
                <a16:creationId xmlns:a16="http://schemas.microsoft.com/office/drawing/2014/main" id="{7B6ECC77-96D4-CB46-AE78-C026B25559F7}"/>
              </a:ext>
            </a:extLst>
          </p:cNvPr>
          <p:cNvSpPr/>
          <p:nvPr/>
        </p:nvSpPr>
        <p:spPr>
          <a:xfrm>
            <a:off x="6747825" y="1140961"/>
            <a:ext cx="2696031" cy="1226190"/>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1" algn="ctr"/>
            <a:r>
              <a:rPr lang="en-US" sz="2000" dirty="0">
                <a:latin typeface="Franklin Gothic Medium" panose="020B0603020102020204" pitchFamily="34" charset="0"/>
              </a:rPr>
              <a:t>City </a:t>
            </a:r>
          </a:p>
          <a:p>
            <a:pPr lvl="2" algn="ctr"/>
            <a:r>
              <a:rPr lang="en-US" sz="2000" dirty="0">
                <a:latin typeface="Franklin Gothic Medium" panose="020B0603020102020204" pitchFamily="34" charset="0"/>
              </a:rPr>
              <a:t>Example</a:t>
            </a:r>
          </a:p>
        </p:txBody>
      </p:sp>
      <p:pic>
        <p:nvPicPr>
          <p:cNvPr id="33" name="Graphic 1" descr="Map with pin">
            <a:extLst>
              <a:ext uri="{FF2B5EF4-FFF2-40B4-BE49-F238E27FC236}">
                <a16:creationId xmlns:a16="http://schemas.microsoft.com/office/drawing/2014/main" id="{AEBB1AC5-A7EE-8F4F-AB1F-5DC904BD81A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883307" y="1127523"/>
            <a:ext cx="914400" cy="914400"/>
          </a:xfrm>
          <a:prstGeom prst="rect">
            <a:avLst/>
          </a:prstGeom>
        </p:spPr>
      </p:pic>
      <p:sp>
        <p:nvSpPr>
          <p:cNvPr id="35" name="TextBox 34">
            <a:extLst>
              <a:ext uri="{FF2B5EF4-FFF2-40B4-BE49-F238E27FC236}">
                <a16:creationId xmlns:a16="http://schemas.microsoft.com/office/drawing/2014/main" id="{A31B4DDA-F36D-8145-8C30-B0D20A0F97AC}"/>
              </a:ext>
            </a:extLst>
          </p:cNvPr>
          <p:cNvSpPr txBox="1"/>
          <p:nvPr/>
        </p:nvSpPr>
        <p:spPr>
          <a:xfrm>
            <a:off x="6939476" y="2427545"/>
            <a:ext cx="2407978" cy="3785652"/>
          </a:xfrm>
          <a:prstGeom prst="rect">
            <a:avLst/>
          </a:prstGeom>
          <a:noFill/>
        </p:spPr>
        <p:txBody>
          <a:bodyPr wrap="square" lIns="91440" tIns="45720" rIns="91440" bIns="45720" rtlCol="0" anchor="t">
            <a:spAutoFit/>
          </a:bodyPr>
          <a:lstStyle/>
          <a:p>
            <a:pPr>
              <a:buClr>
                <a:schemeClr val="accent1">
                  <a:lumMod val="75000"/>
                </a:schemeClr>
              </a:buClr>
            </a:pPr>
            <a:r>
              <a:rPr lang="en-US" sz="1500" dirty="0">
                <a:latin typeface="Franklin Gothic Book"/>
              </a:rPr>
              <a:t>For the </a:t>
            </a:r>
            <a:r>
              <a:rPr lang="en-US" sz="1500" dirty="0">
                <a:latin typeface="Franklin Gothic Book"/>
                <a:hlinkClick r:id="rId9"/>
              </a:rPr>
              <a:t>Helsinki 2035 Action Plan</a:t>
            </a:r>
            <a:r>
              <a:rPr lang="en-US" sz="1500" dirty="0">
                <a:latin typeface="Franklin Gothic Book"/>
              </a:rPr>
              <a:t>, the open decision - making policy involves the openness  of data and participation, meaning  that all data will be  available to all interested parties and interested groups are constantly encouraged to participate. The City Council provides an annual overview of the progress of the Action Plan, including progress on emissions and action implementation</a:t>
            </a:r>
          </a:p>
        </p:txBody>
      </p:sp>
      <p:sp>
        <p:nvSpPr>
          <p:cNvPr id="36" name="Speech Bubble: Rectangle with Corners Rounded 1">
            <a:extLst>
              <a:ext uri="{FF2B5EF4-FFF2-40B4-BE49-F238E27FC236}">
                <a16:creationId xmlns:a16="http://schemas.microsoft.com/office/drawing/2014/main" id="{81C75F6C-7A34-DF41-9B15-95B9E9CD03E8}"/>
              </a:ext>
            </a:extLst>
          </p:cNvPr>
          <p:cNvSpPr/>
          <p:nvPr/>
        </p:nvSpPr>
        <p:spPr>
          <a:xfrm>
            <a:off x="9943906" y="2676438"/>
            <a:ext cx="1984577" cy="1688124"/>
          </a:xfrm>
          <a:prstGeom prst="wedgeRoundRectCallou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dirty="0">
                <a:latin typeface="Franklin Gothic Medium"/>
                <a:ea typeface="+mn-lt"/>
                <a:cs typeface="+mn-lt"/>
              </a:rPr>
              <a:t>Feel free to change the example. More options in slides 38 &amp; 39</a:t>
            </a:r>
          </a:p>
        </p:txBody>
      </p:sp>
    </p:spTree>
    <p:extLst>
      <p:ext uri="{BB962C8B-B14F-4D97-AF65-F5344CB8AC3E}">
        <p14:creationId xmlns:p14="http://schemas.microsoft.com/office/powerpoint/2010/main" val="42019822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2FEDD890-2CA2-7D49-BF00-870904E034B0}"/>
              </a:ext>
            </a:extLst>
          </p:cNvPr>
          <p:cNvSpPr>
            <a:spLocks noGrp="1"/>
          </p:cNvSpPr>
          <p:nvPr>
            <p:ph type="ctrTitle"/>
          </p:nvPr>
        </p:nvSpPr>
        <p:spPr>
          <a:xfrm>
            <a:off x="424649" y="87222"/>
            <a:ext cx="4560479" cy="710680"/>
          </a:xfrm>
        </p:spPr>
        <p:txBody>
          <a:bodyPr/>
          <a:lstStyle/>
          <a:p>
            <a:r>
              <a:rPr lang="en-US" dirty="0">
                <a:solidFill>
                  <a:srgbClr val="521B93"/>
                </a:solidFill>
              </a:rPr>
              <a:t>Evaluation</a:t>
            </a:r>
          </a:p>
        </p:txBody>
      </p:sp>
      <p:sp>
        <p:nvSpPr>
          <p:cNvPr id="19" name="Text Placeholder 18">
            <a:extLst>
              <a:ext uri="{FF2B5EF4-FFF2-40B4-BE49-F238E27FC236}">
                <a16:creationId xmlns:a16="http://schemas.microsoft.com/office/drawing/2014/main" id="{37167BE4-0ED1-064C-812B-80CE0CA48D17}"/>
              </a:ext>
            </a:extLst>
          </p:cNvPr>
          <p:cNvSpPr>
            <a:spLocks noGrp="1"/>
          </p:cNvSpPr>
          <p:nvPr>
            <p:ph type="body" sz="quarter" idx="19"/>
          </p:nvPr>
        </p:nvSpPr>
        <p:spPr/>
        <p:txBody>
          <a:bodyPr/>
          <a:lstStyle/>
          <a:p>
            <a:r>
              <a:rPr lang="en-GB" dirty="0"/>
              <a:t>www.resourcecentre.c40.org</a:t>
            </a:r>
          </a:p>
          <a:p>
            <a:endParaRPr lang="en-US" dirty="0"/>
          </a:p>
        </p:txBody>
      </p:sp>
      <p:sp>
        <p:nvSpPr>
          <p:cNvPr id="23" name="Picture Placeholder 8">
            <a:extLst>
              <a:ext uri="{FF2B5EF4-FFF2-40B4-BE49-F238E27FC236}">
                <a16:creationId xmlns:a16="http://schemas.microsoft.com/office/drawing/2014/main" id="{8983CE75-5A29-584D-8551-BF1F23A2D13F}"/>
              </a:ext>
            </a:extLst>
          </p:cNvPr>
          <p:cNvSpPr>
            <a:spLocks noGrp="1"/>
          </p:cNvSpPr>
          <p:nvPr>
            <p:ph type="pic" sz="quarter" idx="18"/>
          </p:nvPr>
        </p:nvSpPr>
        <p:spPr>
          <a:xfrm>
            <a:off x="9376227" y="6571526"/>
            <a:ext cx="2815771" cy="286473"/>
          </a:xfrm>
        </p:spPr>
      </p:sp>
      <p:sp>
        <p:nvSpPr>
          <p:cNvPr id="24" name="Text Placeholder 9">
            <a:extLst>
              <a:ext uri="{FF2B5EF4-FFF2-40B4-BE49-F238E27FC236}">
                <a16:creationId xmlns:a16="http://schemas.microsoft.com/office/drawing/2014/main" id="{8D955EBB-F235-8147-A039-72F54244A364}"/>
              </a:ext>
            </a:extLst>
          </p:cNvPr>
          <p:cNvSpPr>
            <a:spLocks noGrp="1"/>
          </p:cNvSpPr>
          <p:nvPr>
            <p:ph type="body" sz="quarter" idx="19"/>
          </p:nvPr>
        </p:nvSpPr>
        <p:spPr>
          <a:xfrm>
            <a:off x="9874678" y="6577815"/>
            <a:ext cx="1818870" cy="286474"/>
          </a:xfrm>
        </p:spPr>
        <p:txBody>
          <a:bodyPr/>
          <a:lstStyle/>
          <a:p>
            <a:r>
              <a:rPr lang="en-US" dirty="0"/>
              <a:t>www.c40knowledgehub.org</a:t>
            </a:r>
          </a:p>
        </p:txBody>
      </p:sp>
      <p:sp>
        <p:nvSpPr>
          <p:cNvPr id="27" name="Picture Placeholder 10">
            <a:extLst>
              <a:ext uri="{FF2B5EF4-FFF2-40B4-BE49-F238E27FC236}">
                <a16:creationId xmlns:a16="http://schemas.microsoft.com/office/drawing/2014/main" id="{0905ED9D-F877-7543-8E6A-CE05646532BC}"/>
              </a:ext>
            </a:extLst>
          </p:cNvPr>
          <p:cNvSpPr>
            <a:spLocks noGrp="1"/>
          </p:cNvSpPr>
          <p:nvPr>
            <p:ph type="pic" sz="quarter" idx="20"/>
          </p:nvPr>
        </p:nvSpPr>
        <p:spPr>
          <a:xfrm>
            <a:off x="11675730" y="117777"/>
            <a:ext cx="305449" cy="296205"/>
          </a:xfrm>
        </p:spPr>
      </p:sp>
      <p:sp>
        <p:nvSpPr>
          <p:cNvPr id="28" name="TextBox 27">
            <a:extLst>
              <a:ext uri="{FF2B5EF4-FFF2-40B4-BE49-F238E27FC236}">
                <a16:creationId xmlns:a16="http://schemas.microsoft.com/office/drawing/2014/main" id="{A55ACAA7-0FBF-DC48-B24E-919C10D99040}"/>
              </a:ext>
            </a:extLst>
          </p:cNvPr>
          <p:cNvSpPr txBox="1"/>
          <p:nvPr/>
        </p:nvSpPr>
        <p:spPr>
          <a:xfrm>
            <a:off x="11675730" y="134321"/>
            <a:ext cx="729049" cy="230832"/>
          </a:xfrm>
          <a:prstGeom prst="rect">
            <a:avLst/>
          </a:prstGeom>
          <a:noFill/>
        </p:spPr>
        <p:txBody>
          <a:bodyPr wrap="square" lIns="91440" tIns="45720" rIns="91440" bIns="45720" rtlCol="0" anchor="t">
            <a:spAutoFit/>
          </a:bodyPr>
          <a:lstStyle/>
          <a:p>
            <a:r>
              <a:rPr lang="en-US" sz="900" dirty="0">
                <a:solidFill>
                  <a:srgbClr val="009DA5"/>
                </a:solidFill>
                <a:cs typeface="Calibri"/>
              </a:rPr>
              <a:t>31</a:t>
            </a:r>
          </a:p>
        </p:txBody>
      </p:sp>
      <p:graphicFrame>
        <p:nvGraphicFramePr>
          <p:cNvPr id="18" name="Tabla 35">
            <a:extLst>
              <a:ext uri="{FF2B5EF4-FFF2-40B4-BE49-F238E27FC236}">
                <a16:creationId xmlns:a16="http://schemas.microsoft.com/office/drawing/2014/main" id="{10DA11A7-9FD5-6046-A75A-925149E1D020}"/>
              </a:ext>
            </a:extLst>
          </p:cNvPr>
          <p:cNvGraphicFramePr>
            <a:graphicFrameLocks noGrp="1"/>
          </p:cNvGraphicFramePr>
          <p:nvPr>
            <p:extLst>
              <p:ext uri="{D42A27DB-BD31-4B8C-83A1-F6EECF244321}">
                <p14:modId xmlns:p14="http://schemas.microsoft.com/office/powerpoint/2010/main" val="1497152016"/>
              </p:ext>
            </p:extLst>
          </p:nvPr>
        </p:nvGraphicFramePr>
        <p:xfrm>
          <a:off x="3645615" y="328969"/>
          <a:ext cx="3343548" cy="370840"/>
        </p:xfrm>
        <a:graphic>
          <a:graphicData uri="http://schemas.openxmlformats.org/drawingml/2006/table">
            <a:tbl>
              <a:tblPr firstRow="1" bandRow="1">
                <a:tableStyleId>{5C22544A-7EE6-4342-B048-85BDC9FD1C3A}</a:tableStyleId>
              </a:tblPr>
              <a:tblGrid>
                <a:gridCol w="557258">
                  <a:extLst>
                    <a:ext uri="{9D8B030D-6E8A-4147-A177-3AD203B41FA5}">
                      <a16:colId xmlns:a16="http://schemas.microsoft.com/office/drawing/2014/main" val="3621142655"/>
                    </a:ext>
                  </a:extLst>
                </a:gridCol>
                <a:gridCol w="557258">
                  <a:extLst>
                    <a:ext uri="{9D8B030D-6E8A-4147-A177-3AD203B41FA5}">
                      <a16:colId xmlns:a16="http://schemas.microsoft.com/office/drawing/2014/main" val="3556859236"/>
                    </a:ext>
                  </a:extLst>
                </a:gridCol>
                <a:gridCol w="557258">
                  <a:extLst>
                    <a:ext uri="{9D8B030D-6E8A-4147-A177-3AD203B41FA5}">
                      <a16:colId xmlns:a16="http://schemas.microsoft.com/office/drawing/2014/main" val="223810021"/>
                    </a:ext>
                  </a:extLst>
                </a:gridCol>
                <a:gridCol w="557258">
                  <a:extLst>
                    <a:ext uri="{9D8B030D-6E8A-4147-A177-3AD203B41FA5}">
                      <a16:colId xmlns:a16="http://schemas.microsoft.com/office/drawing/2014/main" val="110101360"/>
                    </a:ext>
                  </a:extLst>
                </a:gridCol>
                <a:gridCol w="557258">
                  <a:extLst>
                    <a:ext uri="{9D8B030D-6E8A-4147-A177-3AD203B41FA5}">
                      <a16:colId xmlns:a16="http://schemas.microsoft.com/office/drawing/2014/main" val="1391359307"/>
                    </a:ext>
                  </a:extLst>
                </a:gridCol>
                <a:gridCol w="557258">
                  <a:extLst>
                    <a:ext uri="{9D8B030D-6E8A-4147-A177-3AD203B41FA5}">
                      <a16:colId xmlns:a16="http://schemas.microsoft.com/office/drawing/2014/main" val="2695191921"/>
                    </a:ext>
                  </a:extLst>
                </a:gridCol>
              </a:tblGrid>
              <a:tr h="370840">
                <a:tc>
                  <a:txBody>
                    <a:bodyPr/>
                    <a:lstStyle/>
                    <a:p>
                      <a:endParaRPr lang="es-ES_tradnl" dirty="0"/>
                    </a:p>
                  </a:txBody>
                  <a:tcPr>
                    <a:solidFill>
                      <a:schemeClr val="bg2">
                        <a:lumMod val="75000"/>
                      </a:schemeClr>
                    </a:solidFill>
                  </a:tcPr>
                </a:tc>
                <a:tc>
                  <a:txBody>
                    <a:bodyPr/>
                    <a:lstStyle/>
                    <a:p>
                      <a:endParaRPr lang="es-ES_tradnl" dirty="0"/>
                    </a:p>
                  </a:txBody>
                  <a:tcPr>
                    <a:solidFill>
                      <a:schemeClr val="bg2">
                        <a:lumMod val="75000"/>
                      </a:schemeClr>
                    </a:solidFill>
                  </a:tcPr>
                </a:tc>
                <a:tc>
                  <a:txBody>
                    <a:bodyPr/>
                    <a:lstStyle/>
                    <a:p>
                      <a:endParaRPr lang="es-ES_tradnl" dirty="0"/>
                    </a:p>
                  </a:txBody>
                  <a:tcPr>
                    <a:solidFill>
                      <a:schemeClr val="bg2">
                        <a:lumMod val="75000"/>
                      </a:schemeClr>
                    </a:solidFill>
                  </a:tcPr>
                </a:tc>
                <a:tc>
                  <a:txBody>
                    <a:bodyPr/>
                    <a:lstStyle/>
                    <a:p>
                      <a:endParaRPr lang="es-ES_tradnl" dirty="0"/>
                    </a:p>
                  </a:txBody>
                  <a:tcPr>
                    <a:solidFill>
                      <a:schemeClr val="bg2">
                        <a:lumMod val="75000"/>
                      </a:schemeClr>
                    </a:solidFill>
                  </a:tcPr>
                </a:tc>
                <a:tc>
                  <a:txBody>
                    <a:bodyPr/>
                    <a:lstStyle/>
                    <a:p>
                      <a:endParaRPr lang="es-ES_tradnl" dirty="0"/>
                    </a:p>
                  </a:txBody>
                  <a:tcPr>
                    <a:solidFill>
                      <a:srgbClr val="521B93"/>
                    </a:solidFill>
                  </a:tcPr>
                </a:tc>
                <a:tc>
                  <a:txBody>
                    <a:bodyPr/>
                    <a:lstStyle/>
                    <a:p>
                      <a:endParaRPr lang="es-ES_tradnl" dirty="0"/>
                    </a:p>
                  </a:txBody>
                  <a:tcPr>
                    <a:solidFill>
                      <a:schemeClr val="bg2">
                        <a:lumMod val="75000"/>
                      </a:schemeClr>
                    </a:solidFill>
                  </a:tcPr>
                </a:tc>
                <a:extLst>
                  <a:ext uri="{0D108BD9-81ED-4DB2-BD59-A6C34878D82A}">
                    <a16:rowId xmlns:a16="http://schemas.microsoft.com/office/drawing/2014/main" val="490815212"/>
                  </a:ext>
                </a:extLst>
              </a:tr>
            </a:tbl>
          </a:graphicData>
        </a:graphic>
      </p:graphicFrame>
      <p:sp>
        <p:nvSpPr>
          <p:cNvPr id="21" name="Rectángulo redondeado 1">
            <a:extLst>
              <a:ext uri="{FF2B5EF4-FFF2-40B4-BE49-F238E27FC236}">
                <a16:creationId xmlns:a16="http://schemas.microsoft.com/office/drawing/2014/main" id="{9802B630-6285-3043-B683-DF649D8CF85D}"/>
              </a:ext>
            </a:extLst>
          </p:cNvPr>
          <p:cNvSpPr/>
          <p:nvPr/>
        </p:nvSpPr>
        <p:spPr>
          <a:xfrm>
            <a:off x="424649" y="1065661"/>
            <a:ext cx="2663281" cy="5215909"/>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2" name="Rounded Rectangle 28">
            <a:extLst>
              <a:ext uri="{FF2B5EF4-FFF2-40B4-BE49-F238E27FC236}">
                <a16:creationId xmlns:a16="http://schemas.microsoft.com/office/drawing/2014/main" id="{B1D54777-CC47-4845-91D7-5F9A24D62295}"/>
              </a:ext>
            </a:extLst>
          </p:cNvPr>
          <p:cNvSpPr/>
          <p:nvPr/>
        </p:nvSpPr>
        <p:spPr>
          <a:xfrm>
            <a:off x="424649" y="1055657"/>
            <a:ext cx="2649397" cy="1236193"/>
          </a:xfrm>
          <a:prstGeom prst="round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1" algn="ctr"/>
            <a:r>
              <a:rPr lang="en-US" sz="2000" dirty="0">
                <a:latin typeface="Franklin Gothic Medium"/>
              </a:rPr>
              <a:t>Step</a:t>
            </a:r>
            <a:endParaRPr lang="en-US" sz="2000">
              <a:latin typeface="Franklin Gothic Medium" panose="020B0603020102020204" pitchFamily="34" charset="0"/>
            </a:endParaRPr>
          </a:p>
          <a:p>
            <a:pPr lvl="1" algn="ctr"/>
            <a:r>
              <a:rPr lang="en-US" sz="2000" dirty="0">
                <a:latin typeface="Franklin Gothic Medium"/>
              </a:rPr>
              <a:t>Summary</a:t>
            </a:r>
          </a:p>
        </p:txBody>
      </p:sp>
      <p:pic>
        <p:nvPicPr>
          <p:cNvPr id="25" name="Graphic 1" descr="Checklist">
            <a:extLst>
              <a:ext uri="{FF2B5EF4-FFF2-40B4-BE49-F238E27FC236}">
                <a16:creationId xmlns:a16="http://schemas.microsoft.com/office/drawing/2014/main" id="{CF8B5BCD-937F-9B4F-B9D1-1BE725D03CB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51711" y="1269354"/>
            <a:ext cx="745067" cy="766233"/>
          </a:xfrm>
          <a:prstGeom prst="rect">
            <a:avLst/>
          </a:prstGeom>
        </p:spPr>
      </p:pic>
      <p:sp>
        <p:nvSpPr>
          <p:cNvPr id="26" name="TextBox 25">
            <a:extLst>
              <a:ext uri="{FF2B5EF4-FFF2-40B4-BE49-F238E27FC236}">
                <a16:creationId xmlns:a16="http://schemas.microsoft.com/office/drawing/2014/main" id="{4CBB0C86-8071-A04D-9ACC-91E9305ADE31}"/>
              </a:ext>
            </a:extLst>
          </p:cNvPr>
          <p:cNvSpPr txBox="1"/>
          <p:nvPr/>
        </p:nvSpPr>
        <p:spPr>
          <a:xfrm>
            <a:off x="680487" y="2492787"/>
            <a:ext cx="2137719" cy="3570208"/>
          </a:xfrm>
          <a:prstGeom prst="rect">
            <a:avLst/>
          </a:prstGeom>
          <a:noFill/>
        </p:spPr>
        <p:txBody>
          <a:bodyPr wrap="square" lIns="91440" tIns="45720" rIns="91440" bIns="45720" rtlCol="0" anchor="t">
            <a:spAutoFit/>
          </a:bodyPr>
          <a:lstStyle/>
          <a:p>
            <a:pPr marL="285750" indent="-285750">
              <a:buClr>
                <a:srgbClr val="7030A0"/>
              </a:buClr>
              <a:buFont typeface="Wingdings" pitchFamily="2" charset="2"/>
              <a:buChar char="§"/>
            </a:pPr>
            <a:r>
              <a:rPr lang="en-US" sz="1600" dirty="0">
                <a:latin typeface="Franklin Gothic Book" panose="020B0503020102020204" pitchFamily="34" charset="0"/>
              </a:rPr>
              <a:t>Define purposes, types and timing of evaluations to be done</a:t>
            </a:r>
          </a:p>
          <a:p>
            <a:pPr marL="285750" indent="-285750">
              <a:buClr>
                <a:srgbClr val="7030A0"/>
              </a:buClr>
              <a:buFont typeface="Arial" panose="020B0604020202020204" pitchFamily="34" charset="0"/>
              <a:buChar char="•"/>
            </a:pPr>
            <a:endParaRPr lang="en-US" sz="1600" dirty="0">
              <a:latin typeface="Franklin Gothic Book" panose="020B0503020102020204" pitchFamily="34" charset="0"/>
            </a:endParaRPr>
          </a:p>
          <a:p>
            <a:pPr marL="285750" indent="-285750">
              <a:buClr>
                <a:srgbClr val="7030A0"/>
              </a:buClr>
              <a:buFont typeface="Wingdings" pitchFamily="2" charset="2"/>
              <a:buChar char="§"/>
            </a:pPr>
            <a:r>
              <a:rPr lang="en-US" sz="1600" dirty="0">
                <a:latin typeface="Franklin Gothic Book" panose="020B0503020102020204" pitchFamily="34" charset="0"/>
              </a:rPr>
              <a:t>Check evaluation findings can be implemented</a:t>
            </a:r>
          </a:p>
          <a:p>
            <a:pPr marL="285750" indent="-285750">
              <a:buClr>
                <a:srgbClr val="7030A0"/>
              </a:buClr>
              <a:buFont typeface="Arial" panose="020B0604020202020204" pitchFamily="34" charset="0"/>
              <a:buChar char="•"/>
            </a:pPr>
            <a:endParaRPr lang="en-US" sz="1600" dirty="0">
              <a:latin typeface="Franklin Gothic Book" panose="020B0503020102020204" pitchFamily="34" charset="0"/>
            </a:endParaRPr>
          </a:p>
          <a:p>
            <a:pPr marL="285750" indent="-285750">
              <a:buClr>
                <a:srgbClr val="7030A0"/>
              </a:buClr>
              <a:buFont typeface="Wingdings" pitchFamily="2" charset="2"/>
              <a:buChar char="§"/>
            </a:pPr>
            <a:r>
              <a:rPr lang="en-US" sz="1600" dirty="0">
                <a:latin typeface="Franklin Gothic Book" panose="020B0503020102020204" pitchFamily="34" charset="0"/>
              </a:rPr>
              <a:t>Select realistic research questions according to evaluation purpose</a:t>
            </a:r>
          </a:p>
          <a:p>
            <a:endParaRPr lang="en-US" dirty="0"/>
          </a:p>
        </p:txBody>
      </p:sp>
      <p:sp>
        <p:nvSpPr>
          <p:cNvPr id="29" name="Rectángulo redondeado 1">
            <a:extLst>
              <a:ext uri="{FF2B5EF4-FFF2-40B4-BE49-F238E27FC236}">
                <a16:creationId xmlns:a16="http://schemas.microsoft.com/office/drawing/2014/main" id="{6D3BB113-EBF9-D342-B45E-C70B8CAF4E50}"/>
              </a:ext>
            </a:extLst>
          </p:cNvPr>
          <p:cNvSpPr/>
          <p:nvPr/>
        </p:nvSpPr>
        <p:spPr>
          <a:xfrm>
            <a:off x="3750890" y="1065661"/>
            <a:ext cx="2663281" cy="5215909"/>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0" name="TextBox 29">
            <a:extLst>
              <a:ext uri="{FF2B5EF4-FFF2-40B4-BE49-F238E27FC236}">
                <a16:creationId xmlns:a16="http://schemas.microsoft.com/office/drawing/2014/main" id="{E4F2B5C4-A043-5540-883B-CACEEBDF1876}"/>
              </a:ext>
            </a:extLst>
          </p:cNvPr>
          <p:cNvSpPr txBox="1"/>
          <p:nvPr/>
        </p:nvSpPr>
        <p:spPr>
          <a:xfrm>
            <a:off x="3982505" y="2559610"/>
            <a:ext cx="2200048" cy="3016210"/>
          </a:xfrm>
          <a:prstGeom prst="rect">
            <a:avLst/>
          </a:prstGeom>
          <a:noFill/>
        </p:spPr>
        <p:txBody>
          <a:bodyPr wrap="square" lIns="91440" tIns="45720" rIns="91440" bIns="45720" rtlCol="0" anchor="t">
            <a:spAutoFit/>
          </a:bodyPr>
          <a:lstStyle/>
          <a:p>
            <a:pPr marL="285750" indent="-285750">
              <a:buClr>
                <a:srgbClr val="7030A0"/>
              </a:buClr>
              <a:buFont typeface="Wingdings" pitchFamily="2" charset="2"/>
              <a:buChar char="§"/>
            </a:pPr>
            <a:r>
              <a:rPr lang="en-US" sz="1600" dirty="0">
                <a:latin typeface="Franklin Gothic Book" panose="020B0503020102020204" pitchFamily="34" charset="0"/>
              </a:rPr>
              <a:t>City CAP Monitoring, Evaluation and Reporting Guidance </a:t>
            </a:r>
          </a:p>
          <a:p>
            <a:pPr marL="285750" indent="-285750">
              <a:buClr>
                <a:srgbClr val="7030A0"/>
              </a:buClr>
            </a:pPr>
            <a:endParaRPr lang="en-US" sz="1600" dirty="0">
              <a:latin typeface="Franklin Gothic Book" panose="020B0503020102020204" pitchFamily="34" charset="0"/>
            </a:endParaRPr>
          </a:p>
          <a:p>
            <a:pPr marL="285750" indent="-285750">
              <a:buClr>
                <a:srgbClr val="7030A0"/>
              </a:buClr>
              <a:buFont typeface="Wingdings" pitchFamily="2" charset="2"/>
              <a:buChar char="§"/>
            </a:pPr>
            <a:r>
              <a:rPr lang="en-US" sz="1600" dirty="0">
                <a:latin typeface="Franklin Gothic Book" panose="020B0503020102020204" pitchFamily="34" charset="0"/>
              </a:rPr>
              <a:t>OECD, Better Criteria for Better Evaluation Revised Evaluation Criteria Definitions and Principles for Use</a:t>
            </a:r>
          </a:p>
          <a:p>
            <a:endParaRPr lang="en-US" sz="1400" dirty="0">
              <a:latin typeface="Franklin Gothic Medium" panose="020B0603020102020204" pitchFamily="34" charset="0"/>
            </a:endParaRPr>
          </a:p>
        </p:txBody>
      </p:sp>
      <p:sp>
        <p:nvSpPr>
          <p:cNvPr id="31" name="Rounded Rectangle 22">
            <a:extLst>
              <a:ext uri="{FF2B5EF4-FFF2-40B4-BE49-F238E27FC236}">
                <a16:creationId xmlns:a16="http://schemas.microsoft.com/office/drawing/2014/main" id="{A91B3C25-7323-C84C-9246-26EE526FB3EE}"/>
              </a:ext>
            </a:extLst>
          </p:cNvPr>
          <p:cNvSpPr/>
          <p:nvPr/>
        </p:nvSpPr>
        <p:spPr>
          <a:xfrm>
            <a:off x="3760972" y="1065661"/>
            <a:ext cx="2643115" cy="1226190"/>
          </a:xfrm>
          <a:prstGeom prst="round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2" algn="ctr"/>
            <a:r>
              <a:rPr lang="en-US" sz="2000" dirty="0">
                <a:latin typeface="Franklin Gothic Medium" panose="020B0603020102020204" pitchFamily="34" charset="0"/>
              </a:rPr>
              <a:t>Resources</a:t>
            </a:r>
          </a:p>
        </p:txBody>
      </p:sp>
      <p:pic>
        <p:nvPicPr>
          <p:cNvPr id="32" name="Graphic 1" descr="Presentation with bar chart">
            <a:extLst>
              <a:ext uri="{FF2B5EF4-FFF2-40B4-BE49-F238E27FC236}">
                <a16:creationId xmlns:a16="http://schemas.microsoft.com/office/drawing/2014/main" id="{EEA92F9C-053A-0B40-B827-7E3F160F18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72824" y="1215309"/>
            <a:ext cx="914400" cy="914400"/>
          </a:xfrm>
          <a:prstGeom prst="rect">
            <a:avLst/>
          </a:prstGeom>
        </p:spPr>
      </p:pic>
      <p:sp>
        <p:nvSpPr>
          <p:cNvPr id="34" name="Rectángulo redondeado 1">
            <a:extLst>
              <a:ext uri="{FF2B5EF4-FFF2-40B4-BE49-F238E27FC236}">
                <a16:creationId xmlns:a16="http://schemas.microsoft.com/office/drawing/2014/main" id="{BA43D215-6AC5-784A-B385-1D56C174B8A1}"/>
              </a:ext>
            </a:extLst>
          </p:cNvPr>
          <p:cNvSpPr/>
          <p:nvPr/>
        </p:nvSpPr>
        <p:spPr>
          <a:xfrm>
            <a:off x="7079728" y="1065660"/>
            <a:ext cx="2663281" cy="5215909"/>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5" name="TextBox 34">
            <a:extLst>
              <a:ext uri="{FF2B5EF4-FFF2-40B4-BE49-F238E27FC236}">
                <a16:creationId xmlns:a16="http://schemas.microsoft.com/office/drawing/2014/main" id="{BF63C219-CBF4-F746-A1B4-F777D5F531D3}"/>
              </a:ext>
            </a:extLst>
          </p:cNvPr>
          <p:cNvSpPr txBox="1"/>
          <p:nvPr/>
        </p:nvSpPr>
        <p:spPr>
          <a:xfrm>
            <a:off x="7220800" y="2405341"/>
            <a:ext cx="2456557" cy="4062651"/>
          </a:xfrm>
          <a:prstGeom prst="rect">
            <a:avLst/>
          </a:prstGeom>
          <a:noFill/>
        </p:spPr>
        <p:txBody>
          <a:bodyPr wrap="square" lIns="91440" tIns="45720" rIns="91440" bIns="45720" rtlCol="0" anchor="t">
            <a:spAutoFit/>
          </a:bodyPr>
          <a:lstStyle/>
          <a:p>
            <a:pPr>
              <a:buClr>
                <a:srgbClr val="7030A0"/>
              </a:buClr>
            </a:pPr>
            <a:r>
              <a:rPr lang="en-US" sz="1600" dirty="0">
                <a:latin typeface="Franklin Gothic Book"/>
              </a:rPr>
              <a:t>Melbourne developed a measurement &amp; evaluation plan to accompany their </a:t>
            </a:r>
            <a:r>
              <a:rPr lang="en-US" sz="1600" dirty="0">
                <a:latin typeface="Franklin Gothic Book"/>
                <a:hlinkClick r:id="rId6"/>
              </a:rPr>
              <a:t>climate action strategy</a:t>
            </a:r>
            <a:r>
              <a:rPr lang="en-US" sz="1600" dirty="0">
                <a:latin typeface="Franklin Gothic Book"/>
              </a:rPr>
              <a:t>: </a:t>
            </a:r>
            <a:endParaRPr lang="en-US" sz="1600" dirty="0">
              <a:latin typeface="Franklin Gothic Book" panose="020B0503020102020204" pitchFamily="34" charset="0"/>
            </a:endParaRPr>
          </a:p>
          <a:p>
            <a:pPr marL="285750" indent="-285750">
              <a:buClr>
                <a:srgbClr val="7030A0"/>
              </a:buClr>
              <a:buFont typeface="Wingdings" pitchFamily="2" charset="2"/>
              <a:buChar char="§"/>
            </a:pPr>
            <a:r>
              <a:rPr lang="en-US" sz="1600" dirty="0">
                <a:latin typeface="Franklin Gothic Book" panose="020B0503020102020204" pitchFamily="34" charset="0"/>
              </a:rPr>
              <a:t>Self-assessment once per year with a comprehensive evaluation after five years</a:t>
            </a:r>
          </a:p>
          <a:p>
            <a:pPr marL="285750" indent="-285750">
              <a:buClr>
                <a:srgbClr val="7030A0"/>
              </a:buClr>
              <a:buFont typeface="Wingdings" pitchFamily="2" charset="2"/>
              <a:buChar char="§"/>
            </a:pPr>
            <a:r>
              <a:rPr lang="en-US" sz="1600" dirty="0">
                <a:latin typeface="Franklin Gothic Book" panose="020B0503020102020204" pitchFamily="34" charset="0"/>
              </a:rPr>
              <a:t>Collaborate with stakeholders</a:t>
            </a:r>
          </a:p>
          <a:p>
            <a:pPr marL="285750" indent="-285750">
              <a:buClr>
                <a:srgbClr val="7030A0"/>
              </a:buClr>
              <a:buFont typeface="Wingdings" pitchFamily="2" charset="2"/>
              <a:buChar char="§"/>
            </a:pPr>
            <a:r>
              <a:rPr lang="en-US" sz="1600" dirty="0">
                <a:latin typeface="Franklin Gothic Book" panose="020B0503020102020204" pitchFamily="34" charset="0"/>
              </a:rPr>
              <a:t>Publicly report emissions inventory each year</a:t>
            </a:r>
          </a:p>
          <a:p>
            <a:pPr algn="ctr"/>
            <a:endParaRPr lang="en-US" dirty="0">
              <a:latin typeface="Calibri" panose="020F0502020204030204"/>
              <a:cs typeface="Calibri" panose="020F0502020204030204"/>
            </a:endParaRPr>
          </a:p>
        </p:txBody>
      </p:sp>
      <p:sp>
        <p:nvSpPr>
          <p:cNvPr id="37" name="Rounded Rectangle 36">
            <a:extLst>
              <a:ext uri="{FF2B5EF4-FFF2-40B4-BE49-F238E27FC236}">
                <a16:creationId xmlns:a16="http://schemas.microsoft.com/office/drawing/2014/main" id="{A498F144-C844-5C48-86EF-B200718D435E}"/>
              </a:ext>
            </a:extLst>
          </p:cNvPr>
          <p:cNvSpPr/>
          <p:nvPr/>
        </p:nvSpPr>
        <p:spPr>
          <a:xfrm>
            <a:off x="7077131" y="1051941"/>
            <a:ext cx="2643115" cy="1239910"/>
          </a:xfrm>
          <a:prstGeom prst="round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1" algn="ctr"/>
            <a:r>
              <a:rPr lang="en-US" sz="2000" dirty="0">
                <a:latin typeface="Franklin Gothic Medium" panose="020B0603020102020204" pitchFamily="34" charset="0"/>
              </a:rPr>
              <a:t>City </a:t>
            </a:r>
          </a:p>
          <a:p>
            <a:pPr lvl="2" algn="ctr"/>
            <a:r>
              <a:rPr lang="en-US" sz="2000" dirty="0">
                <a:latin typeface="Franklin Gothic Medium" panose="020B0603020102020204" pitchFamily="34" charset="0"/>
              </a:rPr>
              <a:t>Example</a:t>
            </a:r>
          </a:p>
        </p:txBody>
      </p:sp>
      <p:pic>
        <p:nvPicPr>
          <p:cNvPr id="38" name="Graphic 1" descr="Map with pin">
            <a:extLst>
              <a:ext uri="{FF2B5EF4-FFF2-40B4-BE49-F238E27FC236}">
                <a16:creationId xmlns:a16="http://schemas.microsoft.com/office/drawing/2014/main" id="{FD37562D-8255-AB4A-8B95-5308F0D8E51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220800" y="1183535"/>
            <a:ext cx="914400" cy="914400"/>
          </a:xfrm>
          <a:prstGeom prst="rect">
            <a:avLst/>
          </a:prstGeom>
        </p:spPr>
      </p:pic>
      <p:sp>
        <p:nvSpPr>
          <p:cNvPr id="40" name="Speech Bubble: Rectangle with Corners Rounded 1">
            <a:extLst>
              <a:ext uri="{FF2B5EF4-FFF2-40B4-BE49-F238E27FC236}">
                <a16:creationId xmlns:a16="http://schemas.microsoft.com/office/drawing/2014/main" id="{05D91CC5-E3DA-544C-9BF0-4844CB10F10F}"/>
              </a:ext>
            </a:extLst>
          </p:cNvPr>
          <p:cNvSpPr/>
          <p:nvPr/>
        </p:nvSpPr>
        <p:spPr>
          <a:xfrm>
            <a:off x="10055677" y="2648892"/>
            <a:ext cx="1984577" cy="1688124"/>
          </a:xfrm>
          <a:prstGeom prst="wedgeRoundRectCallou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dirty="0">
                <a:latin typeface="Franklin Gothic Medium"/>
                <a:ea typeface="+mn-lt"/>
                <a:cs typeface="+mn-lt"/>
              </a:rPr>
              <a:t>Feel free to change the example. More options in slide 40</a:t>
            </a:r>
          </a:p>
        </p:txBody>
      </p:sp>
    </p:spTree>
    <p:extLst>
      <p:ext uri="{BB962C8B-B14F-4D97-AF65-F5344CB8AC3E}">
        <p14:creationId xmlns:p14="http://schemas.microsoft.com/office/powerpoint/2010/main" val="11228200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2FEDD890-2CA2-7D49-BF00-870904E034B0}"/>
              </a:ext>
            </a:extLst>
          </p:cNvPr>
          <p:cNvSpPr>
            <a:spLocks noGrp="1"/>
          </p:cNvSpPr>
          <p:nvPr>
            <p:ph type="ctrTitle"/>
          </p:nvPr>
        </p:nvSpPr>
        <p:spPr>
          <a:xfrm>
            <a:off x="424649" y="112539"/>
            <a:ext cx="4687479" cy="699295"/>
          </a:xfrm>
        </p:spPr>
        <p:txBody>
          <a:bodyPr>
            <a:normAutofit/>
          </a:bodyPr>
          <a:lstStyle/>
          <a:p>
            <a:r>
              <a:rPr lang="en-US" dirty="0">
                <a:solidFill>
                  <a:schemeClr val="accent6">
                    <a:lumMod val="75000"/>
                  </a:schemeClr>
                </a:solidFill>
                <a:latin typeface="Franklin Gothic Demi"/>
              </a:rPr>
              <a:t>Reporting</a:t>
            </a:r>
          </a:p>
        </p:txBody>
      </p:sp>
      <p:sp>
        <p:nvSpPr>
          <p:cNvPr id="19" name="Text Placeholder 18">
            <a:extLst>
              <a:ext uri="{FF2B5EF4-FFF2-40B4-BE49-F238E27FC236}">
                <a16:creationId xmlns:a16="http://schemas.microsoft.com/office/drawing/2014/main" id="{37167BE4-0ED1-064C-812B-80CE0CA48D17}"/>
              </a:ext>
            </a:extLst>
          </p:cNvPr>
          <p:cNvSpPr>
            <a:spLocks noGrp="1"/>
          </p:cNvSpPr>
          <p:nvPr>
            <p:ph type="body" sz="quarter" idx="19"/>
          </p:nvPr>
        </p:nvSpPr>
        <p:spPr/>
        <p:txBody>
          <a:bodyPr/>
          <a:lstStyle/>
          <a:p>
            <a:r>
              <a:rPr lang="en-GB" dirty="0"/>
              <a:t>www.resourcecentre.c40.org</a:t>
            </a:r>
          </a:p>
          <a:p>
            <a:endParaRPr lang="en-US" dirty="0"/>
          </a:p>
        </p:txBody>
      </p:sp>
      <p:sp>
        <p:nvSpPr>
          <p:cNvPr id="23" name="Picture Placeholder 8">
            <a:extLst>
              <a:ext uri="{FF2B5EF4-FFF2-40B4-BE49-F238E27FC236}">
                <a16:creationId xmlns:a16="http://schemas.microsoft.com/office/drawing/2014/main" id="{8983CE75-5A29-584D-8551-BF1F23A2D13F}"/>
              </a:ext>
            </a:extLst>
          </p:cNvPr>
          <p:cNvSpPr>
            <a:spLocks noGrp="1"/>
          </p:cNvSpPr>
          <p:nvPr>
            <p:ph type="pic" sz="quarter" idx="18"/>
          </p:nvPr>
        </p:nvSpPr>
        <p:spPr>
          <a:xfrm>
            <a:off x="9260114" y="6571526"/>
            <a:ext cx="2931886" cy="286474"/>
          </a:xfrm>
        </p:spPr>
      </p:sp>
      <p:sp>
        <p:nvSpPr>
          <p:cNvPr id="24" name="Text Placeholder 9">
            <a:extLst>
              <a:ext uri="{FF2B5EF4-FFF2-40B4-BE49-F238E27FC236}">
                <a16:creationId xmlns:a16="http://schemas.microsoft.com/office/drawing/2014/main" id="{8D955EBB-F235-8147-A039-72F54244A364}"/>
              </a:ext>
            </a:extLst>
          </p:cNvPr>
          <p:cNvSpPr>
            <a:spLocks noGrp="1"/>
          </p:cNvSpPr>
          <p:nvPr>
            <p:ph type="body" sz="quarter" idx="19"/>
          </p:nvPr>
        </p:nvSpPr>
        <p:spPr>
          <a:xfrm>
            <a:off x="9605087" y="6571526"/>
            <a:ext cx="2070643" cy="182940"/>
          </a:xfrm>
        </p:spPr>
        <p:txBody>
          <a:bodyPr/>
          <a:lstStyle/>
          <a:p>
            <a:r>
              <a:rPr lang="en-US" dirty="0"/>
              <a:t>www.c40knowledgehub.org</a:t>
            </a:r>
          </a:p>
          <a:p>
            <a:endParaRPr lang="en-US" dirty="0"/>
          </a:p>
        </p:txBody>
      </p:sp>
      <p:sp>
        <p:nvSpPr>
          <p:cNvPr id="27" name="Picture Placeholder 10">
            <a:extLst>
              <a:ext uri="{FF2B5EF4-FFF2-40B4-BE49-F238E27FC236}">
                <a16:creationId xmlns:a16="http://schemas.microsoft.com/office/drawing/2014/main" id="{0905ED9D-F877-7543-8E6A-CE05646532BC}"/>
              </a:ext>
            </a:extLst>
          </p:cNvPr>
          <p:cNvSpPr>
            <a:spLocks noGrp="1"/>
          </p:cNvSpPr>
          <p:nvPr>
            <p:ph type="pic" sz="quarter" idx="20"/>
          </p:nvPr>
        </p:nvSpPr>
        <p:spPr>
          <a:xfrm>
            <a:off x="11675730" y="117777"/>
            <a:ext cx="305449" cy="296205"/>
          </a:xfrm>
        </p:spPr>
      </p:sp>
      <p:sp>
        <p:nvSpPr>
          <p:cNvPr id="28" name="TextBox 27">
            <a:extLst>
              <a:ext uri="{FF2B5EF4-FFF2-40B4-BE49-F238E27FC236}">
                <a16:creationId xmlns:a16="http://schemas.microsoft.com/office/drawing/2014/main" id="{A55ACAA7-0FBF-DC48-B24E-919C10D99040}"/>
              </a:ext>
            </a:extLst>
          </p:cNvPr>
          <p:cNvSpPr txBox="1"/>
          <p:nvPr/>
        </p:nvSpPr>
        <p:spPr>
          <a:xfrm>
            <a:off x="11675730" y="134321"/>
            <a:ext cx="729049" cy="230832"/>
          </a:xfrm>
          <a:prstGeom prst="rect">
            <a:avLst/>
          </a:prstGeom>
          <a:noFill/>
        </p:spPr>
        <p:txBody>
          <a:bodyPr wrap="square" lIns="91440" tIns="45720" rIns="91440" bIns="45720" rtlCol="0" anchor="t">
            <a:spAutoFit/>
          </a:bodyPr>
          <a:lstStyle/>
          <a:p>
            <a:r>
              <a:rPr lang="en-US" sz="900" dirty="0">
                <a:solidFill>
                  <a:srgbClr val="009DA5"/>
                </a:solidFill>
                <a:cs typeface="Calibri"/>
              </a:rPr>
              <a:t>32</a:t>
            </a:r>
          </a:p>
        </p:txBody>
      </p:sp>
      <p:sp>
        <p:nvSpPr>
          <p:cNvPr id="18" name="Rectángulo redondeado 1">
            <a:extLst>
              <a:ext uri="{FF2B5EF4-FFF2-40B4-BE49-F238E27FC236}">
                <a16:creationId xmlns:a16="http://schemas.microsoft.com/office/drawing/2014/main" id="{E3FAF56D-DC1C-9E4A-ACF5-6085B76DF7F7}"/>
              </a:ext>
            </a:extLst>
          </p:cNvPr>
          <p:cNvSpPr/>
          <p:nvPr/>
        </p:nvSpPr>
        <p:spPr>
          <a:xfrm>
            <a:off x="424649" y="1065661"/>
            <a:ext cx="2663281" cy="5215909"/>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0" name="TextBox 19">
            <a:extLst>
              <a:ext uri="{FF2B5EF4-FFF2-40B4-BE49-F238E27FC236}">
                <a16:creationId xmlns:a16="http://schemas.microsoft.com/office/drawing/2014/main" id="{3608DE1D-1110-CB43-9D0C-D6AEA763A918}"/>
              </a:ext>
            </a:extLst>
          </p:cNvPr>
          <p:cNvSpPr txBox="1"/>
          <p:nvPr/>
        </p:nvSpPr>
        <p:spPr>
          <a:xfrm>
            <a:off x="512167" y="2491805"/>
            <a:ext cx="2230597" cy="3293209"/>
          </a:xfrm>
          <a:prstGeom prst="rect">
            <a:avLst/>
          </a:prstGeom>
          <a:noFill/>
        </p:spPr>
        <p:txBody>
          <a:bodyPr wrap="square" lIns="91440" tIns="45720" rIns="91440" bIns="45720" rtlCol="0" anchor="t">
            <a:spAutoFit/>
          </a:bodyPr>
          <a:lstStyle/>
          <a:p>
            <a:pPr marL="285750" indent="-285750">
              <a:buClr>
                <a:schemeClr val="accent6">
                  <a:lumMod val="75000"/>
                </a:schemeClr>
              </a:buClr>
              <a:buFont typeface="Wingdings" pitchFamily="2" charset="2"/>
              <a:buChar char="§"/>
            </a:pPr>
            <a:r>
              <a:rPr lang="en-US" sz="1600" dirty="0">
                <a:latin typeface="Franklin Gothic Book" panose="020B0503020102020204" pitchFamily="34" charset="0"/>
              </a:rPr>
              <a:t>Draft reporting plan, including resources, audiences, timings and report formats.</a:t>
            </a:r>
          </a:p>
          <a:p>
            <a:pPr>
              <a:buClr>
                <a:schemeClr val="accent6">
                  <a:lumMod val="75000"/>
                </a:schemeClr>
              </a:buClr>
            </a:pPr>
            <a:endParaRPr lang="en-US" sz="1600" dirty="0">
              <a:latin typeface="Franklin Gothic Book" panose="020B0503020102020204" pitchFamily="34" charset="0"/>
            </a:endParaRPr>
          </a:p>
          <a:p>
            <a:pPr marL="285750" indent="-285750">
              <a:buClr>
                <a:schemeClr val="accent6">
                  <a:lumMod val="75000"/>
                </a:schemeClr>
              </a:buClr>
              <a:buFont typeface="Wingdings" pitchFamily="2" charset="2"/>
              <a:buChar char="§"/>
            </a:pPr>
            <a:r>
              <a:rPr lang="en-US" sz="1600" dirty="0">
                <a:latin typeface="Franklin Gothic Book" panose="020B0503020102020204" pitchFamily="34" charset="0"/>
              </a:rPr>
              <a:t>Prepare standard reporting tools and templates</a:t>
            </a:r>
          </a:p>
          <a:p>
            <a:pPr>
              <a:buClr>
                <a:schemeClr val="accent6">
                  <a:lumMod val="75000"/>
                </a:schemeClr>
              </a:buClr>
            </a:pPr>
            <a:endParaRPr lang="en-US" sz="1600" dirty="0">
              <a:latin typeface="Franklin Gothic Book" panose="020B0503020102020204" pitchFamily="34" charset="0"/>
            </a:endParaRPr>
          </a:p>
          <a:p>
            <a:pPr marL="285750" indent="-285750">
              <a:buClr>
                <a:schemeClr val="accent6">
                  <a:lumMod val="75000"/>
                </a:schemeClr>
              </a:buClr>
              <a:buFont typeface="Wingdings" pitchFamily="2" charset="2"/>
              <a:buChar char="§"/>
            </a:pPr>
            <a:r>
              <a:rPr lang="en-US" sz="1600" dirty="0">
                <a:latin typeface="Franklin Gothic Book" panose="020B0503020102020204" pitchFamily="34" charset="0"/>
              </a:rPr>
              <a:t>Revise reporting plan while incorporating user feedback</a:t>
            </a:r>
          </a:p>
        </p:txBody>
      </p:sp>
      <p:sp>
        <p:nvSpPr>
          <p:cNvPr id="21" name="Rounded Rectangle 28">
            <a:extLst>
              <a:ext uri="{FF2B5EF4-FFF2-40B4-BE49-F238E27FC236}">
                <a16:creationId xmlns:a16="http://schemas.microsoft.com/office/drawing/2014/main" id="{063E07C5-5BED-C446-9D52-30A884D46B61}"/>
              </a:ext>
            </a:extLst>
          </p:cNvPr>
          <p:cNvSpPr/>
          <p:nvPr/>
        </p:nvSpPr>
        <p:spPr>
          <a:xfrm>
            <a:off x="424649" y="1055658"/>
            <a:ext cx="2649397" cy="113174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1" algn="ctr"/>
            <a:r>
              <a:rPr lang="en-US" sz="2000" dirty="0">
                <a:latin typeface="Franklin Gothic Medium"/>
              </a:rPr>
              <a:t>Step </a:t>
            </a:r>
            <a:endParaRPr lang="en-US" dirty="0">
              <a:latin typeface="Calibri" panose="020F0502020204030204"/>
              <a:cs typeface="Calibri" panose="020F0502020204030204"/>
            </a:endParaRPr>
          </a:p>
          <a:p>
            <a:pPr lvl="1" algn="ctr"/>
            <a:r>
              <a:rPr lang="en-US" sz="2000" dirty="0">
                <a:latin typeface="Franklin Gothic Medium"/>
              </a:rPr>
              <a:t>Summary </a:t>
            </a:r>
            <a:endParaRPr lang="en-US" dirty="0">
              <a:cs typeface="Calibri"/>
            </a:endParaRPr>
          </a:p>
        </p:txBody>
      </p:sp>
      <p:pic>
        <p:nvPicPr>
          <p:cNvPr id="22" name="Graphic 1" descr="Checklist">
            <a:extLst>
              <a:ext uri="{FF2B5EF4-FFF2-40B4-BE49-F238E27FC236}">
                <a16:creationId xmlns:a16="http://schemas.microsoft.com/office/drawing/2014/main" id="{834B59ED-F159-5E40-A755-396EA19891A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9785" y="1278401"/>
            <a:ext cx="745067" cy="766233"/>
          </a:xfrm>
          <a:prstGeom prst="rect">
            <a:avLst/>
          </a:prstGeom>
        </p:spPr>
      </p:pic>
      <p:sp>
        <p:nvSpPr>
          <p:cNvPr id="29" name="Rectángulo redondeado 1">
            <a:extLst>
              <a:ext uri="{FF2B5EF4-FFF2-40B4-BE49-F238E27FC236}">
                <a16:creationId xmlns:a16="http://schemas.microsoft.com/office/drawing/2014/main" id="{C110540B-2B5F-5045-9840-9EC8794CB91A}"/>
              </a:ext>
            </a:extLst>
          </p:cNvPr>
          <p:cNvSpPr/>
          <p:nvPr/>
        </p:nvSpPr>
        <p:spPr>
          <a:xfrm>
            <a:off x="3831665" y="1065661"/>
            <a:ext cx="2663281" cy="5215909"/>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0" name="TextBox 29">
            <a:extLst>
              <a:ext uri="{FF2B5EF4-FFF2-40B4-BE49-F238E27FC236}">
                <a16:creationId xmlns:a16="http://schemas.microsoft.com/office/drawing/2014/main" id="{A4F7F89A-A722-974C-928C-207A795C7C95}"/>
              </a:ext>
            </a:extLst>
          </p:cNvPr>
          <p:cNvSpPr txBox="1"/>
          <p:nvPr/>
        </p:nvSpPr>
        <p:spPr>
          <a:xfrm>
            <a:off x="3932000" y="2491805"/>
            <a:ext cx="2462610" cy="3077766"/>
          </a:xfrm>
          <a:prstGeom prst="rect">
            <a:avLst/>
          </a:prstGeom>
          <a:noFill/>
        </p:spPr>
        <p:txBody>
          <a:bodyPr wrap="square" lIns="91440" tIns="45720" rIns="91440" bIns="45720" rtlCol="0" anchor="t">
            <a:spAutoFit/>
          </a:bodyPr>
          <a:lstStyle/>
          <a:p>
            <a:pPr marL="285750" indent="-285750">
              <a:buClr>
                <a:schemeClr val="accent6">
                  <a:lumMod val="75000"/>
                </a:schemeClr>
              </a:buClr>
              <a:buFont typeface="Wingdings" pitchFamily="2" charset="2"/>
              <a:buChar char="§"/>
            </a:pPr>
            <a:r>
              <a:rPr lang="en-US" sz="1600" dirty="0">
                <a:latin typeface="Franklin Gothic Book" panose="020B0503020102020204" pitchFamily="34" charset="0"/>
              </a:rPr>
              <a:t>City CAP Monitoring, Evaluation and Reporting Guidance </a:t>
            </a:r>
          </a:p>
          <a:p>
            <a:pPr>
              <a:buClr>
                <a:schemeClr val="accent6">
                  <a:lumMod val="75000"/>
                </a:schemeClr>
              </a:buClr>
            </a:pPr>
            <a:endParaRPr lang="en-US" sz="1600" dirty="0">
              <a:latin typeface="Franklin Gothic Book" panose="020B0503020102020204" pitchFamily="34" charset="0"/>
            </a:endParaRPr>
          </a:p>
          <a:p>
            <a:pPr marL="285750" indent="-285750">
              <a:buClr>
                <a:schemeClr val="accent6">
                  <a:lumMod val="75000"/>
                </a:schemeClr>
              </a:buClr>
              <a:buFont typeface="Wingdings" pitchFamily="2" charset="2"/>
              <a:buChar char="§"/>
            </a:pPr>
            <a:r>
              <a:rPr lang="en-US" sz="1600" dirty="0">
                <a:latin typeface="Franklin Gothic Book" panose="020B0503020102020204" pitchFamily="34" charset="0"/>
              </a:rPr>
              <a:t>City CAP MER Matrix User Guide</a:t>
            </a:r>
          </a:p>
          <a:p>
            <a:pPr>
              <a:buClr>
                <a:schemeClr val="accent6">
                  <a:lumMod val="75000"/>
                </a:schemeClr>
              </a:buClr>
            </a:pPr>
            <a:endParaRPr lang="en-US" sz="1600" dirty="0">
              <a:latin typeface="Franklin Gothic Book" panose="020B0503020102020204" pitchFamily="34" charset="0"/>
            </a:endParaRPr>
          </a:p>
          <a:p>
            <a:pPr marL="285750" indent="-285750">
              <a:buClr>
                <a:schemeClr val="accent6">
                  <a:lumMod val="75000"/>
                </a:schemeClr>
              </a:buClr>
              <a:buFont typeface="Wingdings" pitchFamily="2" charset="2"/>
              <a:buChar char="§"/>
            </a:pPr>
            <a:r>
              <a:rPr lang="es-US" sz="1600" dirty="0">
                <a:latin typeface="Franklin Gothic Book" panose="020B0503020102020204" pitchFamily="34" charset="0"/>
              </a:rPr>
              <a:t>Measuring progress in Urban Climate Change Adaptation MER Framework</a:t>
            </a:r>
            <a:endParaRPr lang="en-GB" sz="1600" dirty="0">
              <a:latin typeface="Franklin Gothic Book" panose="020B0503020102020204" pitchFamily="34" charset="0"/>
            </a:endParaRPr>
          </a:p>
          <a:p>
            <a:pPr marL="285750" indent="-285750">
              <a:buClr>
                <a:schemeClr val="accent6">
                  <a:lumMod val="75000"/>
                </a:schemeClr>
              </a:buClr>
              <a:buFont typeface="Wingdings" pitchFamily="2" charset="2"/>
              <a:buChar char="§"/>
            </a:pPr>
            <a:endParaRPr lang="en-US" dirty="0">
              <a:latin typeface="Franklin Gothic Book" panose="020B0503020102020204" pitchFamily="34" charset="0"/>
            </a:endParaRPr>
          </a:p>
        </p:txBody>
      </p:sp>
      <p:sp>
        <p:nvSpPr>
          <p:cNvPr id="31" name="Rounded Rectangle 22">
            <a:extLst>
              <a:ext uri="{FF2B5EF4-FFF2-40B4-BE49-F238E27FC236}">
                <a16:creationId xmlns:a16="http://schemas.microsoft.com/office/drawing/2014/main" id="{D0DC102E-7D27-CC48-91C5-8208994B0676}"/>
              </a:ext>
            </a:extLst>
          </p:cNvPr>
          <p:cNvSpPr/>
          <p:nvPr/>
        </p:nvSpPr>
        <p:spPr>
          <a:xfrm>
            <a:off x="3834904" y="1055658"/>
            <a:ext cx="2643115" cy="1226190"/>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2" algn="ctr"/>
            <a:r>
              <a:rPr lang="en-US" sz="2000" dirty="0">
                <a:latin typeface="Franklin Gothic Medium" panose="020B0603020102020204" pitchFamily="34" charset="0"/>
              </a:rPr>
              <a:t>Resources</a:t>
            </a:r>
          </a:p>
        </p:txBody>
      </p:sp>
      <p:pic>
        <p:nvPicPr>
          <p:cNvPr id="32" name="Graphic 1" descr="Presentation with bar chart">
            <a:extLst>
              <a:ext uri="{FF2B5EF4-FFF2-40B4-BE49-F238E27FC236}">
                <a16:creationId xmlns:a16="http://schemas.microsoft.com/office/drawing/2014/main" id="{DE933F5F-C694-7A48-8C73-9205664BD3A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906598" y="1211553"/>
            <a:ext cx="914400" cy="914400"/>
          </a:xfrm>
          <a:prstGeom prst="rect">
            <a:avLst/>
          </a:prstGeom>
        </p:spPr>
      </p:pic>
      <p:sp>
        <p:nvSpPr>
          <p:cNvPr id="33" name="Rectángulo redondeado 1">
            <a:extLst>
              <a:ext uri="{FF2B5EF4-FFF2-40B4-BE49-F238E27FC236}">
                <a16:creationId xmlns:a16="http://schemas.microsoft.com/office/drawing/2014/main" id="{5128BFC5-AD2C-3A4E-BEFD-51DE37D86234}"/>
              </a:ext>
            </a:extLst>
          </p:cNvPr>
          <p:cNvSpPr/>
          <p:nvPr/>
        </p:nvSpPr>
        <p:spPr>
          <a:xfrm>
            <a:off x="7255804" y="1065661"/>
            <a:ext cx="2663281" cy="5215909"/>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4" name="TextBox 33">
            <a:extLst>
              <a:ext uri="{FF2B5EF4-FFF2-40B4-BE49-F238E27FC236}">
                <a16:creationId xmlns:a16="http://schemas.microsoft.com/office/drawing/2014/main" id="{562177F9-EC84-0942-B2CC-824596DBA61C}"/>
              </a:ext>
            </a:extLst>
          </p:cNvPr>
          <p:cNvSpPr txBox="1"/>
          <p:nvPr/>
        </p:nvSpPr>
        <p:spPr>
          <a:xfrm>
            <a:off x="7403680" y="2376297"/>
            <a:ext cx="2495239" cy="3539430"/>
          </a:xfrm>
          <a:prstGeom prst="rect">
            <a:avLst/>
          </a:prstGeom>
          <a:noFill/>
        </p:spPr>
        <p:txBody>
          <a:bodyPr wrap="square" lIns="91440" tIns="45720" rIns="91440" bIns="45720" rtlCol="0" anchor="t">
            <a:spAutoFit/>
          </a:bodyPr>
          <a:lstStyle/>
          <a:p>
            <a:pPr>
              <a:buClr>
                <a:schemeClr val="accent6">
                  <a:lumMod val="75000"/>
                </a:schemeClr>
              </a:buClr>
            </a:pPr>
            <a:r>
              <a:rPr lang="en-US" sz="1600" dirty="0">
                <a:latin typeface="Franklin Gothic Book" panose="020B0503020102020204" pitchFamily="34" charset="0"/>
              </a:rPr>
              <a:t>In 2014 Mexico City Government started a </a:t>
            </a:r>
            <a:r>
              <a:rPr lang="en-US" sz="1600" dirty="0">
                <a:latin typeface="Franklin Gothic Book" panose="020B0503020102020204" pitchFamily="34" charset="0"/>
                <a:hlinkClick r:id="rId7"/>
              </a:rPr>
              <a:t>Monitoring System of Mexico City’s Climate Action Program </a:t>
            </a:r>
            <a:r>
              <a:rPr lang="en-US" sz="1600" dirty="0">
                <a:latin typeface="Franklin Gothic Book" panose="020B0503020102020204" pitchFamily="34" charset="0"/>
              </a:rPr>
              <a:t>through which government agencies report progress on their actions. The system enables the development of reports for every climate action by city agencies or priority axis. Reported progress is publicly available online.</a:t>
            </a:r>
          </a:p>
        </p:txBody>
      </p:sp>
      <p:sp>
        <p:nvSpPr>
          <p:cNvPr id="35" name="Rounded Rectangle 34">
            <a:extLst>
              <a:ext uri="{FF2B5EF4-FFF2-40B4-BE49-F238E27FC236}">
                <a16:creationId xmlns:a16="http://schemas.microsoft.com/office/drawing/2014/main" id="{C2C3C475-6C77-7447-99DB-ACDA3084E3AC}"/>
              </a:ext>
            </a:extLst>
          </p:cNvPr>
          <p:cNvSpPr/>
          <p:nvPr/>
        </p:nvSpPr>
        <p:spPr>
          <a:xfrm>
            <a:off x="7255804" y="1051942"/>
            <a:ext cx="2643115" cy="117846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1" algn="ctr"/>
            <a:r>
              <a:rPr lang="en-US" sz="2000" dirty="0">
                <a:latin typeface="Franklin Gothic Medium" panose="020B0603020102020204" pitchFamily="34" charset="0"/>
              </a:rPr>
              <a:t>City </a:t>
            </a:r>
          </a:p>
          <a:p>
            <a:pPr lvl="2" algn="ctr"/>
            <a:r>
              <a:rPr lang="en-US" sz="2000" dirty="0">
                <a:latin typeface="Franklin Gothic Medium" panose="020B0603020102020204" pitchFamily="34" charset="0"/>
              </a:rPr>
              <a:t>Example</a:t>
            </a:r>
          </a:p>
        </p:txBody>
      </p:sp>
      <p:pic>
        <p:nvPicPr>
          <p:cNvPr id="36" name="Graphic 1" descr="Map with pin">
            <a:extLst>
              <a:ext uri="{FF2B5EF4-FFF2-40B4-BE49-F238E27FC236}">
                <a16:creationId xmlns:a16="http://schemas.microsoft.com/office/drawing/2014/main" id="{4AA82A1B-CC74-F14F-B2BF-6312AA61AD2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403680" y="1211553"/>
            <a:ext cx="914400" cy="914400"/>
          </a:xfrm>
          <a:prstGeom prst="rect">
            <a:avLst/>
          </a:prstGeom>
        </p:spPr>
      </p:pic>
      <p:sp>
        <p:nvSpPr>
          <p:cNvPr id="37" name="Speech Bubble: Rectangle with Corners Rounded 1">
            <a:extLst>
              <a:ext uri="{FF2B5EF4-FFF2-40B4-BE49-F238E27FC236}">
                <a16:creationId xmlns:a16="http://schemas.microsoft.com/office/drawing/2014/main" id="{B6ABA4F6-E6B9-D64F-9495-95527AC68228}"/>
              </a:ext>
            </a:extLst>
          </p:cNvPr>
          <p:cNvSpPr/>
          <p:nvPr/>
        </p:nvSpPr>
        <p:spPr>
          <a:xfrm>
            <a:off x="10084910" y="2648892"/>
            <a:ext cx="1984577" cy="1688124"/>
          </a:xfrm>
          <a:prstGeom prst="wedgeRoundRectCallou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dirty="0">
                <a:latin typeface="Franklin Gothic Medium"/>
                <a:ea typeface="+mn-lt"/>
                <a:cs typeface="+mn-lt"/>
              </a:rPr>
              <a:t>Feel free to change the example. More options in slide 41</a:t>
            </a:r>
          </a:p>
        </p:txBody>
      </p:sp>
      <p:graphicFrame>
        <p:nvGraphicFramePr>
          <p:cNvPr id="38" name="Tabla 35">
            <a:extLst>
              <a:ext uri="{FF2B5EF4-FFF2-40B4-BE49-F238E27FC236}">
                <a16:creationId xmlns:a16="http://schemas.microsoft.com/office/drawing/2014/main" id="{9260A280-6477-2C42-999B-74536CD08125}"/>
              </a:ext>
            </a:extLst>
          </p:cNvPr>
          <p:cNvGraphicFramePr>
            <a:graphicFrameLocks noGrp="1"/>
          </p:cNvGraphicFramePr>
          <p:nvPr>
            <p:extLst>
              <p:ext uri="{D42A27DB-BD31-4B8C-83A1-F6EECF244321}">
                <p14:modId xmlns:p14="http://schemas.microsoft.com/office/powerpoint/2010/main" val="4108292754"/>
              </p:ext>
            </p:extLst>
          </p:nvPr>
        </p:nvGraphicFramePr>
        <p:xfrm>
          <a:off x="3645615" y="328969"/>
          <a:ext cx="3343548" cy="370840"/>
        </p:xfrm>
        <a:graphic>
          <a:graphicData uri="http://schemas.openxmlformats.org/drawingml/2006/table">
            <a:tbl>
              <a:tblPr firstRow="1" bandRow="1">
                <a:tableStyleId>{5C22544A-7EE6-4342-B048-85BDC9FD1C3A}</a:tableStyleId>
              </a:tblPr>
              <a:tblGrid>
                <a:gridCol w="557258">
                  <a:extLst>
                    <a:ext uri="{9D8B030D-6E8A-4147-A177-3AD203B41FA5}">
                      <a16:colId xmlns:a16="http://schemas.microsoft.com/office/drawing/2014/main" val="3621142655"/>
                    </a:ext>
                  </a:extLst>
                </a:gridCol>
                <a:gridCol w="557258">
                  <a:extLst>
                    <a:ext uri="{9D8B030D-6E8A-4147-A177-3AD203B41FA5}">
                      <a16:colId xmlns:a16="http://schemas.microsoft.com/office/drawing/2014/main" val="3556859236"/>
                    </a:ext>
                  </a:extLst>
                </a:gridCol>
                <a:gridCol w="557258">
                  <a:extLst>
                    <a:ext uri="{9D8B030D-6E8A-4147-A177-3AD203B41FA5}">
                      <a16:colId xmlns:a16="http://schemas.microsoft.com/office/drawing/2014/main" val="223810021"/>
                    </a:ext>
                  </a:extLst>
                </a:gridCol>
                <a:gridCol w="557258">
                  <a:extLst>
                    <a:ext uri="{9D8B030D-6E8A-4147-A177-3AD203B41FA5}">
                      <a16:colId xmlns:a16="http://schemas.microsoft.com/office/drawing/2014/main" val="110101360"/>
                    </a:ext>
                  </a:extLst>
                </a:gridCol>
                <a:gridCol w="557258">
                  <a:extLst>
                    <a:ext uri="{9D8B030D-6E8A-4147-A177-3AD203B41FA5}">
                      <a16:colId xmlns:a16="http://schemas.microsoft.com/office/drawing/2014/main" val="1391359307"/>
                    </a:ext>
                  </a:extLst>
                </a:gridCol>
                <a:gridCol w="557258">
                  <a:extLst>
                    <a:ext uri="{9D8B030D-6E8A-4147-A177-3AD203B41FA5}">
                      <a16:colId xmlns:a16="http://schemas.microsoft.com/office/drawing/2014/main" val="2695191921"/>
                    </a:ext>
                  </a:extLst>
                </a:gridCol>
              </a:tblGrid>
              <a:tr h="370840">
                <a:tc>
                  <a:txBody>
                    <a:bodyPr/>
                    <a:lstStyle/>
                    <a:p>
                      <a:endParaRPr lang="es-ES_tradnl" dirty="0"/>
                    </a:p>
                  </a:txBody>
                  <a:tcPr>
                    <a:solidFill>
                      <a:schemeClr val="bg2">
                        <a:lumMod val="75000"/>
                      </a:schemeClr>
                    </a:solidFill>
                  </a:tcPr>
                </a:tc>
                <a:tc>
                  <a:txBody>
                    <a:bodyPr/>
                    <a:lstStyle/>
                    <a:p>
                      <a:endParaRPr lang="es-ES_tradnl" dirty="0"/>
                    </a:p>
                  </a:txBody>
                  <a:tcPr>
                    <a:solidFill>
                      <a:schemeClr val="bg2">
                        <a:lumMod val="75000"/>
                      </a:schemeClr>
                    </a:solidFill>
                  </a:tcPr>
                </a:tc>
                <a:tc>
                  <a:txBody>
                    <a:bodyPr/>
                    <a:lstStyle/>
                    <a:p>
                      <a:endParaRPr lang="es-ES_tradnl" dirty="0"/>
                    </a:p>
                  </a:txBody>
                  <a:tcPr>
                    <a:solidFill>
                      <a:schemeClr val="bg2">
                        <a:lumMod val="75000"/>
                      </a:schemeClr>
                    </a:solidFill>
                  </a:tcPr>
                </a:tc>
                <a:tc>
                  <a:txBody>
                    <a:bodyPr/>
                    <a:lstStyle/>
                    <a:p>
                      <a:endParaRPr lang="es-ES_tradnl" dirty="0"/>
                    </a:p>
                  </a:txBody>
                  <a:tcPr>
                    <a:solidFill>
                      <a:schemeClr val="bg2">
                        <a:lumMod val="75000"/>
                      </a:schemeClr>
                    </a:solidFill>
                  </a:tcPr>
                </a:tc>
                <a:tc>
                  <a:txBody>
                    <a:bodyPr/>
                    <a:lstStyle/>
                    <a:p>
                      <a:endParaRPr lang="es-ES_tradnl" dirty="0"/>
                    </a:p>
                  </a:txBody>
                  <a:tcPr>
                    <a:solidFill>
                      <a:schemeClr val="bg2">
                        <a:lumMod val="75000"/>
                      </a:schemeClr>
                    </a:solidFill>
                  </a:tcPr>
                </a:tc>
                <a:tc>
                  <a:txBody>
                    <a:bodyPr/>
                    <a:lstStyle/>
                    <a:p>
                      <a:endParaRPr lang="es-ES_tradnl" dirty="0"/>
                    </a:p>
                  </a:txBody>
                  <a:tcPr>
                    <a:solidFill>
                      <a:schemeClr val="accent6">
                        <a:lumMod val="75000"/>
                      </a:schemeClr>
                    </a:solidFill>
                  </a:tcPr>
                </a:tc>
                <a:extLst>
                  <a:ext uri="{0D108BD9-81ED-4DB2-BD59-A6C34878D82A}">
                    <a16:rowId xmlns:a16="http://schemas.microsoft.com/office/drawing/2014/main" val="490815212"/>
                  </a:ext>
                </a:extLst>
              </a:tr>
            </a:tbl>
          </a:graphicData>
        </a:graphic>
      </p:graphicFrame>
    </p:spTree>
    <p:extLst>
      <p:ext uri="{BB962C8B-B14F-4D97-AF65-F5344CB8AC3E}">
        <p14:creationId xmlns:p14="http://schemas.microsoft.com/office/powerpoint/2010/main" val="5171169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Marcador de posición de imagen 15">
            <a:extLst>
              <a:ext uri="{FF2B5EF4-FFF2-40B4-BE49-F238E27FC236}">
                <a16:creationId xmlns:a16="http://schemas.microsoft.com/office/drawing/2014/main" id="{D489B5B7-B905-3C46-BE59-0FE4280ACFB0}"/>
              </a:ext>
            </a:extLst>
          </p:cNvPr>
          <p:cNvPicPr>
            <a:picLocks noGrp="1" noChangeAspect="1"/>
          </p:cNvPicPr>
          <p:nvPr>
            <p:ph type="pic" sz="quarter" idx="15"/>
          </p:nvPr>
        </p:nvPicPr>
        <p:blipFill>
          <a:blip r:embed="rId3" cstate="print">
            <a:extLst>
              <a:ext uri="{28A0092B-C50C-407E-A947-70E740481C1C}">
                <a14:useLocalDpi xmlns:a14="http://schemas.microsoft.com/office/drawing/2010/main"/>
              </a:ext>
            </a:extLst>
          </a:blip>
          <a:srcRect/>
          <a:stretch/>
        </p:blipFill>
        <p:spPr>
          <a:xfrm>
            <a:off x="-1" y="-1"/>
            <a:ext cx="8592457" cy="6858002"/>
          </a:xfrm>
        </p:spPr>
      </p:pic>
      <p:sp>
        <p:nvSpPr>
          <p:cNvPr id="3" name="Picture Placeholder 2">
            <a:extLst>
              <a:ext uri="{FF2B5EF4-FFF2-40B4-BE49-F238E27FC236}">
                <a16:creationId xmlns:a16="http://schemas.microsoft.com/office/drawing/2014/main" id="{EA49246A-F03C-4219-829B-8E3CD76C4797}"/>
              </a:ext>
            </a:extLst>
          </p:cNvPr>
          <p:cNvSpPr>
            <a:spLocks noGrp="1"/>
          </p:cNvSpPr>
          <p:nvPr>
            <p:ph type="pic" sz="quarter" idx="16"/>
          </p:nvPr>
        </p:nvSpPr>
        <p:spPr>
          <a:solidFill>
            <a:srgbClr val="009DA5">
              <a:alpha val="40000"/>
            </a:srgbClr>
          </a:solidFill>
        </p:spPr>
      </p:sp>
      <p:sp>
        <p:nvSpPr>
          <p:cNvPr id="4" name="Picture Placeholder 3">
            <a:extLst>
              <a:ext uri="{FF2B5EF4-FFF2-40B4-BE49-F238E27FC236}">
                <a16:creationId xmlns:a16="http://schemas.microsoft.com/office/drawing/2014/main" id="{77EB7B8E-C8BE-43B9-BCCA-7E2BFB2B53B0}"/>
              </a:ext>
            </a:extLst>
          </p:cNvPr>
          <p:cNvSpPr>
            <a:spLocks noGrp="1"/>
          </p:cNvSpPr>
          <p:nvPr>
            <p:ph type="pic" sz="quarter" idx="20"/>
          </p:nvPr>
        </p:nvSpPr>
        <p:spPr/>
      </p:sp>
      <p:sp>
        <p:nvSpPr>
          <p:cNvPr id="5" name="Text Placeholder 4">
            <a:extLst>
              <a:ext uri="{FF2B5EF4-FFF2-40B4-BE49-F238E27FC236}">
                <a16:creationId xmlns:a16="http://schemas.microsoft.com/office/drawing/2014/main" id="{97B39294-AEAF-4790-9561-04325C5AB0F7}"/>
              </a:ext>
            </a:extLst>
          </p:cNvPr>
          <p:cNvSpPr>
            <a:spLocks noGrp="1"/>
          </p:cNvSpPr>
          <p:nvPr>
            <p:ph type="body" sz="quarter" idx="21"/>
          </p:nvPr>
        </p:nvSpPr>
        <p:spPr/>
        <p:txBody>
          <a:bodyPr vert="horz" lIns="91440" tIns="45720" rIns="91440" bIns="45720" rtlCol="0" anchor="t">
            <a:noAutofit/>
          </a:bodyPr>
          <a:lstStyle/>
          <a:p>
            <a:r>
              <a:rPr lang="en-GB" dirty="0">
                <a:latin typeface="Franklin Gothic Medium"/>
              </a:rPr>
              <a:t>33</a:t>
            </a:r>
            <a:endParaRPr lang="en-GB" dirty="0"/>
          </a:p>
        </p:txBody>
      </p:sp>
      <p:sp>
        <p:nvSpPr>
          <p:cNvPr id="6" name="Title 5">
            <a:extLst>
              <a:ext uri="{FF2B5EF4-FFF2-40B4-BE49-F238E27FC236}">
                <a16:creationId xmlns:a16="http://schemas.microsoft.com/office/drawing/2014/main" id="{DDEFFE09-7ABB-407A-AA35-5B4943FA6571}"/>
              </a:ext>
            </a:extLst>
          </p:cNvPr>
          <p:cNvSpPr>
            <a:spLocks noGrp="1"/>
          </p:cNvSpPr>
          <p:nvPr>
            <p:ph type="ctrTitle"/>
          </p:nvPr>
        </p:nvSpPr>
        <p:spPr>
          <a:xfrm>
            <a:off x="5647693" y="1088971"/>
            <a:ext cx="4687479" cy="1158923"/>
          </a:xfrm>
        </p:spPr>
        <p:txBody>
          <a:bodyPr/>
          <a:lstStyle/>
          <a:p>
            <a:r>
              <a:rPr lang="en-GB" dirty="0">
                <a:solidFill>
                  <a:schemeClr val="tx1"/>
                </a:solidFill>
                <a:latin typeface="Franklin Gothic Demi"/>
              </a:rPr>
              <a:t>CITY EXAMPLES</a:t>
            </a:r>
            <a:endParaRPr lang="en-GB" dirty="0">
              <a:solidFill>
                <a:schemeClr val="tx1"/>
              </a:solidFill>
            </a:endParaRPr>
          </a:p>
        </p:txBody>
      </p:sp>
      <p:sp>
        <p:nvSpPr>
          <p:cNvPr id="7" name="Right Triangle 16">
            <a:extLst>
              <a:ext uri="{FF2B5EF4-FFF2-40B4-BE49-F238E27FC236}">
                <a16:creationId xmlns:a16="http://schemas.microsoft.com/office/drawing/2014/main" id="{3EBF2CD7-0634-2E43-A266-518E07CF210B}"/>
              </a:ext>
            </a:extLst>
          </p:cNvPr>
          <p:cNvSpPr/>
          <p:nvPr/>
        </p:nvSpPr>
        <p:spPr>
          <a:xfrm rot="10800000">
            <a:off x="10170989" y="0"/>
            <a:ext cx="2038598" cy="2019531"/>
          </a:xfrm>
          <a:prstGeom prst="rtTriangle">
            <a:avLst/>
          </a:prstGeom>
          <a:solidFill>
            <a:srgbClr val="009DA5">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noFill/>
            </a:endParaRPr>
          </a:p>
        </p:txBody>
      </p:sp>
    </p:spTree>
    <p:extLst>
      <p:ext uri="{BB962C8B-B14F-4D97-AF65-F5344CB8AC3E}">
        <p14:creationId xmlns:p14="http://schemas.microsoft.com/office/powerpoint/2010/main" val="24133649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19022C17-BCAB-46B6-919E-428A5B7C857E}"/>
              </a:ext>
            </a:extLst>
          </p:cNvPr>
          <p:cNvSpPr txBox="1"/>
          <p:nvPr/>
        </p:nvSpPr>
        <p:spPr>
          <a:xfrm>
            <a:off x="8674444" y="6602114"/>
            <a:ext cx="3517556" cy="246221"/>
          </a:xfrm>
          <a:prstGeom prst="rect">
            <a:avLst/>
          </a:prstGeom>
          <a:solidFill>
            <a:srgbClr val="009DA5"/>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solidFill>
                  <a:schemeClr val="bg1"/>
                </a:solidFill>
                <a:latin typeface="Franklin Gothic Book" panose="020B0503020102020204" pitchFamily="34" charset="0"/>
              </a:rPr>
              <a:t>                             www.c40knowledgehub.org</a:t>
            </a:r>
          </a:p>
        </p:txBody>
      </p:sp>
      <p:sp>
        <p:nvSpPr>
          <p:cNvPr id="17" name="TextBox 16">
            <a:extLst>
              <a:ext uri="{FF2B5EF4-FFF2-40B4-BE49-F238E27FC236}">
                <a16:creationId xmlns:a16="http://schemas.microsoft.com/office/drawing/2014/main" id="{4D789881-4E84-419B-AEB6-0D65E04CE016}"/>
              </a:ext>
            </a:extLst>
          </p:cNvPr>
          <p:cNvSpPr txBox="1"/>
          <p:nvPr/>
        </p:nvSpPr>
        <p:spPr>
          <a:xfrm>
            <a:off x="11544555" y="161803"/>
            <a:ext cx="453549" cy="230832"/>
          </a:xfrm>
          <a:prstGeom prst="rect">
            <a:avLst/>
          </a:prstGeom>
          <a:solidFill>
            <a:schemeClr val="bg2"/>
          </a:solidFill>
        </p:spPr>
        <p:txBody>
          <a:bodyPr wrap="square" lIns="91440" tIns="45720" rIns="91440" bIns="45720" rtlCol="0" anchor="t">
            <a:spAutoFit/>
          </a:bodyPr>
          <a:lstStyle/>
          <a:p>
            <a:r>
              <a:rPr lang="en-US" sz="900" dirty="0">
                <a:solidFill>
                  <a:srgbClr val="009DA5"/>
                </a:solidFill>
                <a:latin typeface="Franklin Gothic Medium"/>
              </a:rPr>
              <a:t>34</a:t>
            </a:r>
            <a:endParaRPr lang="en-US" sz="900" dirty="0">
              <a:solidFill>
                <a:srgbClr val="009DA5"/>
              </a:solidFill>
              <a:latin typeface="Franklin Gothic Medium" panose="020B0603020102020204" pitchFamily="34" charset="0"/>
            </a:endParaRPr>
          </a:p>
        </p:txBody>
      </p:sp>
      <p:sp>
        <p:nvSpPr>
          <p:cNvPr id="4" name="TextBox 3">
            <a:extLst>
              <a:ext uri="{FF2B5EF4-FFF2-40B4-BE49-F238E27FC236}">
                <a16:creationId xmlns:a16="http://schemas.microsoft.com/office/drawing/2014/main" id="{FAF92A03-C765-4ECA-8AEB-377EEF902D7D}"/>
              </a:ext>
            </a:extLst>
          </p:cNvPr>
          <p:cNvSpPr txBox="1"/>
          <p:nvPr/>
        </p:nvSpPr>
        <p:spPr>
          <a:xfrm>
            <a:off x="415421" y="924041"/>
            <a:ext cx="9223431" cy="341632"/>
          </a:xfrm>
          <a:prstGeom prst="rect">
            <a:avLst/>
          </a:prstGeom>
        </p:spPr>
        <p:txBody>
          <a:bodyPr vert="horz" lIns="91440" tIns="45720" rIns="91440" bIns="45720" rtlCol="0" anchor="t">
            <a:noAutofit/>
          </a:bodyPr>
          <a:lstStyle>
            <a:lvl1pPr indent="0">
              <a:lnSpc>
                <a:spcPct val="90000"/>
              </a:lnSpc>
              <a:spcBef>
                <a:spcPts val="1000"/>
              </a:spcBef>
              <a:buFont typeface="Arial" panose="020B0604020202020204" pitchFamily="34" charset="0"/>
              <a:buNone/>
              <a:defRPr>
                <a:latin typeface="Franklin Gothic Medium"/>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GB" sz="2000" dirty="0">
                <a:solidFill>
                  <a:schemeClr val="tx1">
                    <a:lumMod val="75000"/>
                    <a:lumOff val="25000"/>
                  </a:schemeClr>
                </a:solidFill>
              </a:rPr>
              <a:t>Please find further city examples, included in the Example Annex, organised by section:</a:t>
            </a:r>
          </a:p>
        </p:txBody>
      </p:sp>
      <p:sp>
        <p:nvSpPr>
          <p:cNvPr id="7" name="Title 6">
            <a:extLst>
              <a:ext uri="{FF2B5EF4-FFF2-40B4-BE49-F238E27FC236}">
                <a16:creationId xmlns:a16="http://schemas.microsoft.com/office/drawing/2014/main" id="{8A6A5C5A-04A0-4A70-8DA9-131DA4165F10}"/>
              </a:ext>
            </a:extLst>
          </p:cNvPr>
          <p:cNvSpPr>
            <a:spLocks noGrp="1"/>
          </p:cNvSpPr>
          <p:nvPr>
            <p:ph type="ctrTitle"/>
          </p:nvPr>
        </p:nvSpPr>
        <p:spPr>
          <a:xfrm>
            <a:off x="415421" y="277219"/>
            <a:ext cx="4687479" cy="646822"/>
          </a:xfrm>
        </p:spPr>
        <p:txBody>
          <a:bodyPr/>
          <a:lstStyle/>
          <a:p>
            <a:r>
              <a:rPr lang="en-GB" dirty="0">
                <a:latin typeface="Franklin Gothic Demi"/>
              </a:rPr>
              <a:t>EXAMPLES</a:t>
            </a:r>
            <a:endParaRPr lang="en-GB" dirty="0"/>
          </a:p>
        </p:txBody>
      </p:sp>
      <p:sp>
        <p:nvSpPr>
          <p:cNvPr id="5" name="Rectangle 4">
            <a:extLst>
              <a:ext uri="{FF2B5EF4-FFF2-40B4-BE49-F238E27FC236}">
                <a16:creationId xmlns:a16="http://schemas.microsoft.com/office/drawing/2014/main" id="{D848C6D3-419D-D143-88F8-0B82014CBFDF}"/>
              </a:ext>
            </a:extLst>
          </p:cNvPr>
          <p:cNvSpPr/>
          <p:nvPr/>
        </p:nvSpPr>
        <p:spPr>
          <a:xfrm>
            <a:off x="407043" y="2836421"/>
            <a:ext cx="11421044" cy="1754326"/>
          </a:xfrm>
          <a:prstGeom prst="rect">
            <a:avLst/>
          </a:prstGeom>
        </p:spPr>
        <p:txBody>
          <a:bodyPr wrap="square" lIns="91440" tIns="45720" rIns="91440" bIns="45720" anchor="t">
            <a:spAutoFit/>
          </a:bodyPr>
          <a:lstStyle/>
          <a:p>
            <a:r>
              <a:rPr lang="en-US" dirty="0">
                <a:solidFill>
                  <a:schemeClr val="tx1">
                    <a:lumMod val="75000"/>
                    <a:lumOff val="25000"/>
                  </a:schemeClr>
                </a:solidFill>
                <a:latin typeface="Franklin Gothic Book"/>
              </a:rPr>
              <a:t>In </a:t>
            </a:r>
            <a:r>
              <a:rPr lang="en-US" b="1" dirty="0">
                <a:solidFill>
                  <a:schemeClr val="tx2"/>
                </a:solidFill>
                <a:latin typeface="Franklin Gothic Book"/>
              </a:rPr>
              <a:t>Colombia</a:t>
            </a:r>
            <a:r>
              <a:rPr lang="en-US" dirty="0">
                <a:solidFill>
                  <a:schemeClr val="tx1">
                    <a:lumMod val="75000"/>
                    <a:lumOff val="25000"/>
                  </a:schemeClr>
                </a:solidFill>
                <a:latin typeface="Franklin Gothic Book"/>
              </a:rPr>
              <a:t>, the cities of Medellin, Cali, Monteria and Pereira are working together with the National Ministry of Environment and the Hydrology, Meteorological and Environmental Studies Institute (IDEAM), with the support of C40 and WWF Colombia and the British Embassy (UK PACT program) to develop an MER system for current mobility projects. The project includes estimated GHG emission reductions, to be included in the National Registry for Colombian GHG reductions (RENARE), to support Nationally Determined Contributions (NDCs).</a:t>
            </a:r>
            <a:r>
              <a:rPr lang="en-GB" dirty="0">
                <a:solidFill>
                  <a:schemeClr val="tx1">
                    <a:lumMod val="75000"/>
                    <a:lumOff val="25000"/>
                  </a:schemeClr>
                </a:solidFill>
                <a:latin typeface="Franklin Gothic Book"/>
              </a:rPr>
              <a:t> More information will be available publicly </a:t>
            </a:r>
            <a:r>
              <a:rPr lang="en-GB" dirty="0">
                <a:solidFill>
                  <a:schemeClr val="tx1">
                    <a:lumMod val="75000"/>
                    <a:lumOff val="25000"/>
                  </a:schemeClr>
                </a:solidFill>
                <a:latin typeface="Franklin Gothic Book"/>
                <a:hlinkClick r:id="rId3">
                  <a:extLst>
                    <a:ext uri="{A12FA001-AC4F-418D-AE19-62706E023703}">
                      <ahyp:hlinkClr xmlns:ahyp="http://schemas.microsoft.com/office/drawing/2018/hyperlinkcolor" val="tx"/>
                    </a:ext>
                  </a:extLst>
                </a:hlinkClick>
              </a:rPr>
              <a:t>here</a:t>
            </a:r>
            <a:r>
              <a:rPr lang="en-GB" dirty="0">
                <a:solidFill>
                  <a:schemeClr val="tx1">
                    <a:lumMod val="75000"/>
                    <a:lumOff val="25000"/>
                  </a:schemeClr>
                </a:solidFill>
                <a:latin typeface="Franklin Gothic Book"/>
              </a:rPr>
              <a:t> by the end of 2020. </a:t>
            </a:r>
            <a:endParaRPr lang="en-US" dirty="0">
              <a:solidFill>
                <a:schemeClr val="tx1">
                  <a:lumMod val="75000"/>
                  <a:lumOff val="25000"/>
                </a:schemeClr>
              </a:solidFill>
              <a:latin typeface="Franklin Gothic Book"/>
            </a:endParaRPr>
          </a:p>
        </p:txBody>
      </p:sp>
      <p:sp>
        <p:nvSpPr>
          <p:cNvPr id="6" name="TextBox 5">
            <a:extLst>
              <a:ext uri="{FF2B5EF4-FFF2-40B4-BE49-F238E27FC236}">
                <a16:creationId xmlns:a16="http://schemas.microsoft.com/office/drawing/2014/main" id="{4C4E41AE-A0FA-1543-A71E-41646F825DBF}"/>
              </a:ext>
            </a:extLst>
          </p:cNvPr>
          <p:cNvSpPr txBox="1"/>
          <p:nvPr/>
        </p:nvSpPr>
        <p:spPr>
          <a:xfrm>
            <a:off x="415421" y="1990254"/>
            <a:ext cx="4832440" cy="553998"/>
          </a:xfrm>
          <a:prstGeom prst="rect">
            <a:avLst/>
          </a:prstGeom>
          <a:noFill/>
        </p:spPr>
        <p:txBody>
          <a:bodyPr wrap="square" rtlCol="0">
            <a:spAutoFit/>
          </a:bodyPr>
          <a:lstStyle/>
          <a:p>
            <a:r>
              <a:rPr lang="en-US" sz="3000" b="1" dirty="0">
                <a:solidFill>
                  <a:schemeClr val="tx2">
                    <a:lumMod val="75000"/>
                  </a:schemeClr>
                </a:solidFill>
                <a:latin typeface="Franklin Gothic Medium" panose="020B0603020102020204" pitchFamily="34" charset="0"/>
              </a:rPr>
              <a:t>Governance &amp; Structure</a:t>
            </a:r>
          </a:p>
        </p:txBody>
      </p:sp>
      <p:sp>
        <p:nvSpPr>
          <p:cNvPr id="12" name="Speech Bubble: Rectangle with Corners Rounded 1">
            <a:extLst>
              <a:ext uri="{FF2B5EF4-FFF2-40B4-BE49-F238E27FC236}">
                <a16:creationId xmlns:a16="http://schemas.microsoft.com/office/drawing/2014/main" id="{1D87B16B-B7D3-674B-B7CF-DB0420CAF1CC}"/>
              </a:ext>
            </a:extLst>
          </p:cNvPr>
          <p:cNvSpPr/>
          <p:nvPr/>
        </p:nvSpPr>
        <p:spPr>
          <a:xfrm>
            <a:off x="9843510" y="4403481"/>
            <a:ext cx="1984577" cy="1688124"/>
          </a:xfrm>
          <a:prstGeom prst="wedgeRoundRectCallou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Medium"/>
                <a:ea typeface="+mn-lt"/>
                <a:cs typeface="+mn-lt"/>
              </a:rPr>
              <a:t>Check the Knowledge Hub frequently for new examples</a:t>
            </a:r>
            <a:endParaRPr lang="en-US" dirty="0">
              <a:solidFill>
                <a:srgbClr val="FF0000"/>
              </a:solidFill>
              <a:latin typeface="Franklin Gothic Medium"/>
              <a:cs typeface="Calibri"/>
            </a:endParaRPr>
          </a:p>
        </p:txBody>
      </p:sp>
    </p:spTree>
    <p:extLst>
      <p:ext uri="{BB962C8B-B14F-4D97-AF65-F5344CB8AC3E}">
        <p14:creationId xmlns:p14="http://schemas.microsoft.com/office/powerpoint/2010/main" val="42070385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19022C17-BCAB-46B6-919E-428A5B7C857E}"/>
              </a:ext>
            </a:extLst>
          </p:cNvPr>
          <p:cNvSpPr txBox="1"/>
          <p:nvPr/>
        </p:nvSpPr>
        <p:spPr>
          <a:xfrm>
            <a:off x="8674444" y="6611779"/>
            <a:ext cx="3517556" cy="246221"/>
          </a:xfrm>
          <a:prstGeom prst="rect">
            <a:avLst/>
          </a:prstGeom>
          <a:solidFill>
            <a:srgbClr val="009DA5"/>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solidFill>
                  <a:schemeClr val="bg1"/>
                </a:solidFill>
                <a:latin typeface="Franklin Gothic Book" panose="020B0503020102020204" pitchFamily="34" charset="0"/>
              </a:rPr>
              <a:t>                           www.c40knowledgehub.org</a:t>
            </a:r>
          </a:p>
        </p:txBody>
      </p:sp>
      <p:sp>
        <p:nvSpPr>
          <p:cNvPr id="17" name="TextBox 16">
            <a:extLst>
              <a:ext uri="{FF2B5EF4-FFF2-40B4-BE49-F238E27FC236}">
                <a16:creationId xmlns:a16="http://schemas.microsoft.com/office/drawing/2014/main" id="{4D789881-4E84-419B-AEB6-0D65E04CE016}"/>
              </a:ext>
            </a:extLst>
          </p:cNvPr>
          <p:cNvSpPr txBox="1"/>
          <p:nvPr/>
        </p:nvSpPr>
        <p:spPr>
          <a:xfrm>
            <a:off x="11544555" y="161803"/>
            <a:ext cx="453549" cy="230832"/>
          </a:xfrm>
          <a:prstGeom prst="rect">
            <a:avLst/>
          </a:prstGeom>
          <a:solidFill>
            <a:schemeClr val="bg2"/>
          </a:solidFill>
        </p:spPr>
        <p:txBody>
          <a:bodyPr wrap="square" lIns="91440" tIns="45720" rIns="91440" bIns="45720" rtlCol="0" anchor="t">
            <a:spAutoFit/>
          </a:bodyPr>
          <a:lstStyle/>
          <a:p>
            <a:r>
              <a:rPr lang="en-US" sz="900" dirty="0">
                <a:solidFill>
                  <a:srgbClr val="009DA5"/>
                </a:solidFill>
                <a:latin typeface="Franklin Gothic Medium"/>
              </a:rPr>
              <a:t>35</a:t>
            </a:r>
            <a:endParaRPr lang="en-US" sz="900" dirty="0">
              <a:solidFill>
                <a:srgbClr val="009DA5"/>
              </a:solidFill>
              <a:latin typeface="Franklin Gothic Medium" panose="020B0603020102020204" pitchFamily="34" charset="0"/>
            </a:endParaRPr>
          </a:p>
        </p:txBody>
      </p:sp>
      <p:sp>
        <p:nvSpPr>
          <p:cNvPr id="4" name="TextBox 3">
            <a:extLst>
              <a:ext uri="{FF2B5EF4-FFF2-40B4-BE49-F238E27FC236}">
                <a16:creationId xmlns:a16="http://schemas.microsoft.com/office/drawing/2014/main" id="{FAF92A03-C765-4ECA-8AEB-377EEF902D7D}"/>
              </a:ext>
            </a:extLst>
          </p:cNvPr>
          <p:cNvSpPr txBox="1"/>
          <p:nvPr/>
        </p:nvSpPr>
        <p:spPr>
          <a:xfrm>
            <a:off x="415421" y="849958"/>
            <a:ext cx="9976808" cy="339799"/>
          </a:xfrm>
          <a:prstGeom prst="rect">
            <a:avLst/>
          </a:prstGeom>
        </p:spPr>
        <p:txBody>
          <a:bodyPr vert="horz" lIns="91440" tIns="45720" rIns="91440" bIns="45720" rtlCol="0" anchor="t">
            <a:noAutofit/>
          </a:bodyPr>
          <a:lstStyle>
            <a:lvl1pPr indent="0">
              <a:lnSpc>
                <a:spcPct val="90000"/>
              </a:lnSpc>
              <a:spcBef>
                <a:spcPts val="1000"/>
              </a:spcBef>
              <a:buFont typeface="Arial" panose="020B0604020202020204" pitchFamily="34" charset="0"/>
              <a:buNone/>
              <a:defRPr>
                <a:latin typeface="Franklin Gothic Medium"/>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GB" sz="2000" dirty="0">
                <a:solidFill>
                  <a:schemeClr val="tx1">
                    <a:lumMod val="75000"/>
                    <a:lumOff val="25000"/>
                  </a:schemeClr>
                </a:solidFill>
              </a:rPr>
              <a:t>Please find further city examples, included in the Example Annex, organised by section:</a:t>
            </a:r>
          </a:p>
        </p:txBody>
      </p:sp>
      <p:sp>
        <p:nvSpPr>
          <p:cNvPr id="7" name="Title 6">
            <a:extLst>
              <a:ext uri="{FF2B5EF4-FFF2-40B4-BE49-F238E27FC236}">
                <a16:creationId xmlns:a16="http://schemas.microsoft.com/office/drawing/2014/main" id="{8A6A5C5A-04A0-4A70-8DA9-131DA4165F10}"/>
              </a:ext>
            </a:extLst>
          </p:cNvPr>
          <p:cNvSpPr>
            <a:spLocks noGrp="1"/>
          </p:cNvSpPr>
          <p:nvPr>
            <p:ph type="ctrTitle"/>
          </p:nvPr>
        </p:nvSpPr>
        <p:spPr>
          <a:xfrm>
            <a:off x="415421" y="203136"/>
            <a:ext cx="4687479" cy="646822"/>
          </a:xfrm>
        </p:spPr>
        <p:txBody>
          <a:bodyPr/>
          <a:lstStyle/>
          <a:p>
            <a:r>
              <a:rPr lang="en-GB" dirty="0">
                <a:latin typeface="Franklin Gothic Demi"/>
              </a:rPr>
              <a:t>EXAMPLES</a:t>
            </a:r>
            <a:endParaRPr lang="en-GB" dirty="0"/>
          </a:p>
        </p:txBody>
      </p:sp>
      <p:sp>
        <p:nvSpPr>
          <p:cNvPr id="9" name="Title 14">
            <a:extLst>
              <a:ext uri="{FF2B5EF4-FFF2-40B4-BE49-F238E27FC236}">
                <a16:creationId xmlns:a16="http://schemas.microsoft.com/office/drawing/2014/main" id="{7DE65B4B-3E37-9F46-83EF-398946AA6778}"/>
              </a:ext>
            </a:extLst>
          </p:cNvPr>
          <p:cNvSpPr txBox="1">
            <a:spLocks/>
          </p:cNvSpPr>
          <p:nvPr/>
        </p:nvSpPr>
        <p:spPr>
          <a:xfrm>
            <a:off x="415421" y="1232197"/>
            <a:ext cx="4687479" cy="486148"/>
          </a:xfrm>
          <a:prstGeom prst="rect">
            <a:avLst/>
          </a:prstGeom>
        </p:spPr>
        <p:txBody>
          <a:bodyPr vert="horz" lIns="91440" tIns="45720" rIns="91440" bIns="45720" rtlCol="0" anchor="b">
            <a:normAutofit lnSpcReduction="10000"/>
          </a:bodyPr>
          <a:lstStyle>
            <a:lvl1pPr algn="l" defTabSz="914400" rtl="0" eaLnBrk="1" latinLnBrk="0" hangingPunct="1">
              <a:lnSpc>
                <a:spcPct val="90000"/>
              </a:lnSpc>
              <a:spcBef>
                <a:spcPct val="0"/>
              </a:spcBef>
              <a:buNone/>
              <a:defRPr sz="3700" b="1" i="0" kern="1200">
                <a:solidFill>
                  <a:srgbClr val="009DA5"/>
                </a:solidFill>
                <a:latin typeface="Franklin Gothic Demi" panose="020B0603020102020204" pitchFamily="34" charset="0"/>
                <a:ea typeface="+mj-ea"/>
                <a:cs typeface="+mj-cs"/>
              </a:defRPr>
            </a:lvl1pPr>
          </a:lstStyle>
          <a:p>
            <a:r>
              <a:rPr lang="en-US" sz="3000" dirty="0">
                <a:solidFill>
                  <a:srgbClr val="FF0000"/>
                </a:solidFill>
              </a:rPr>
              <a:t>Define Indicators</a:t>
            </a:r>
          </a:p>
        </p:txBody>
      </p:sp>
      <p:sp>
        <p:nvSpPr>
          <p:cNvPr id="10" name="Rectangle 7">
            <a:extLst>
              <a:ext uri="{FF2B5EF4-FFF2-40B4-BE49-F238E27FC236}">
                <a16:creationId xmlns:a16="http://schemas.microsoft.com/office/drawing/2014/main" id="{871631E0-17E3-0242-A61A-A754D839CC8D}"/>
              </a:ext>
            </a:extLst>
          </p:cNvPr>
          <p:cNvSpPr/>
          <p:nvPr/>
        </p:nvSpPr>
        <p:spPr>
          <a:xfrm>
            <a:off x="415421" y="1960670"/>
            <a:ext cx="11259744" cy="2308324"/>
          </a:xfrm>
          <a:prstGeom prst="rect">
            <a:avLst/>
          </a:prstGeom>
        </p:spPr>
        <p:txBody>
          <a:bodyPr wrap="square" lIns="91440" tIns="45720" rIns="91440" bIns="45720" anchor="t">
            <a:spAutoFit/>
          </a:bodyPr>
          <a:lstStyle/>
          <a:p>
            <a:pPr>
              <a:spcAft>
                <a:spcPts val="600"/>
              </a:spcAft>
            </a:pPr>
            <a:r>
              <a:rPr lang="en-GB" b="1" dirty="0">
                <a:solidFill>
                  <a:srgbClr val="FF0000"/>
                </a:solidFill>
                <a:latin typeface="Franklin Gothic Medium"/>
                <a:ea typeface="Calibri" panose="020F0502020204030204" pitchFamily="34" charset="0"/>
                <a:cs typeface="Calibri Light"/>
              </a:rPr>
              <a:t>Barcelona</a:t>
            </a:r>
            <a:r>
              <a:rPr lang="en-GB" b="1" dirty="0">
                <a:solidFill>
                  <a:schemeClr val="tx1">
                    <a:lumMod val="75000"/>
                    <a:lumOff val="25000"/>
                  </a:schemeClr>
                </a:solidFill>
                <a:latin typeface="Franklin Gothic Medium"/>
                <a:ea typeface="Calibri" panose="020F0502020204030204" pitchFamily="34" charset="0"/>
                <a:cs typeface="Calibri Light"/>
              </a:rPr>
              <a:t> </a:t>
            </a:r>
            <a:r>
              <a:rPr lang="en-GB" dirty="0">
                <a:solidFill>
                  <a:schemeClr val="tx1">
                    <a:lumMod val="75000"/>
                    <a:lumOff val="25000"/>
                  </a:schemeClr>
                </a:solidFill>
                <a:latin typeface="Franklin Gothic Book"/>
                <a:ea typeface="Calibri" panose="020F0502020204030204" pitchFamily="34" charset="0"/>
                <a:cs typeface="Calibri Light"/>
              </a:rPr>
              <a:t>understands that the climate emergency requires everyone's effort and involvement. In 2015 the signatories to the </a:t>
            </a:r>
            <a:r>
              <a:rPr lang="en-GB" dirty="0">
                <a:solidFill>
                  <a:schemeClr val="tx1">
                    <a:lumMod val="75000"/>
                    <a:lumOff val="25000"/>
                  </a:schemeClr>
                </a:solidFill>
                <a:latin typeface="Franklin Gothic Book"/>
                <a:ea typeface="Calibri" panose="020F0502020204030204" pitchFamily="34" charset="0"/>
                <a:cs typeface="Calibri Light"/>
                <a:hlinkClick r:id="rId3">
                  <a:extLst>
                    <a:ext uri="{A12FA001-AC4F-418D-AE19-62706E023703}">
                      <ahyp:hlinkClr xmlns:ahyp="http://schemas.microsoft.com/office/drawing/2018/hyperlinkcolor" val="tx"/>
                    </a:ext>
                  </a:extLst>
                </a:hlinkClick>
              </a:rPr>
              <a:t>More Sustainable Barcelona</a:t>
            </a:r>
            <a:r>
              <a:rPr lang="en-GB" dirty="0">
                <a:solidFill>
                  <a:schemeClr val="tx1">
                    <a:lumMod val="75000"/>
                    <a:lumOff val="25000"/>
                  </a:schemeClr>
                </a:solidFill>
                <a:latin typeface="Franklin Gothic Book"/>
                <a:ea typeface="Calibri" panose="020F0502020204030204" pitchFamily="34" charset="0"/>
                <a:cs typeface="Calibri Light"/>
              </a:rPr>
              <a:t> Network asked the City Council to provide a roadmap to face the climate crisis. Hence, the origin of the </a:t>
            </a:r>
            <a:r>
              <a:rPr lang="en-GB" dirty="0">
                <a:solidFill>
                  <a:schemeClr val="tx1">
                    <a:lumMod val="75000"/>
                    <a:lumOff val="25000"/>
                  </a:schemeClr>
                </a:solidFill>
                <a:latin typeface="Franklin Gothic Book"/>
                <a:ea typeface="Calibri" panose="020F0502020204030204" pitchFamily="34" charset="0"/>
                <a:cs typeface="Calibri Light"/>
                <a:hlinkClick r:id="rId4">
                  <a:extLst>
                    <a:ext uri="{A12FA001-AC4F-418D-AE19-62706E023703}">
                      <ahyp:hlinkClr xmlns:ahyp="http://schemas.microsoft.com/office/drawing/2018/hyperlinkcolor" val="tx"/>
                    </a:ext>
                  </a:extLst>
                </a:hlinkClick>
              </a:rPr>
              <a:t>Barcelona Commitment to Climate</a:t>
            </a:r>
            <a:r>
              <a:rPr lang="en-GB" dirty="0">
                <a:solidFill>
                  <a:schemeClr val="tx1">
                    <a:lumMod val="75000"/>
                    <a:lumOff val="25000"/>
                  </a:schemeClr>
                </a:solidFill>
                <a:latin typeface="Franklin Gothic Book"/>
                <a:ea typeface="Calibri" panose="020F0502020204030204" pitchFamily="34" charset="0"/>
                <a:cs typeface="Calibri Light"/>
              </a:rPr>
              <a:t>, where the Network's organizations and the City Council set different targets and initiatives, including the drafting of the </a:t>
            </a:r>
            <a:r>
              <a:rPr lang="en-GB" dirty="0">
                <a:solidFill>
                  <a:schemeClr val="tx1">
                    <a:lumMod val="75000"/>
                    <a:lumOff val="25000"/>
                  </a:schemeClr>
                </a:solidFill>
                <a:latin typeface="Franklin Gothic Book"/>
                <a:ea typeface="Calibri" panose="020F0502020204030204" pitchFamily="34" charset="0"/>
                <a:cs typeface="Calibri Light"/>
                <a:hlinkClick r:id="rId5">
                  <a:extLst>
                    <a:ext uri="{A12FA001-AC4F-418D-AE19-62706E023703}">
                      <ahyp:hlinkClr xmlns:ahyp="http://schemas.microsoft.com/office/drawing/2018/hyperlinkcolor" val="tx"/>
                    </a:ext>
                  </a:extLst>
                </a:hlinkClick>
              </a:rPr>
              <a:t>Climate Plan</a:t>
            </a:r>
            <a:r>
              <a:rPr lang="en-GB" dirty="0">
                <a:solidFill>
                  <a:schemeClr val="tx1">
                    <a:lumMod val="75000"/>
                    <a:lumOff val="25000"/>
                  </a:schemeClr>
                </a:solidFill>
                <a:latin typeface="Franklin Gothic Book"/>
                <a:ea typeface="Calibri" panose="020F0502020204030204" pitchFamily="34" charset="0"/>
                <a:cs typeface="Calibri Light"/>
              </a:rPr>
              <a:t>. The drafting of the Plan took into account the public's contributions, as well as the </a:t>
            </a:r>
            <a:r>
              <a:rPr lang="en-GB" dirty="0">
                <a:solidFill>
                  <a:schemeClr val="tx1">
                    <a:lumMod val="75000"/>
                    <a:lumOff val="25000"/>
                  </a:schemeClr>
                </a:solidFill>
                <a:latin typeface="Franklin Gothic Book"/>
                <a:ea typeface="Calibri" panose="020F0502020204030204" pitchFamily="34" charset="0"/>
                <a:cs typeface="Calibri Light"/>
                <a:hlinkClick r:id="rId5">
                  <a:extLst>
                    <a:ext uri="{A12FA001-AC4F-418D-AE19-62706E023703}">
                      <ahyp:hlinkClr xmlns:ahyp="http://schemas.microsoft.com/office/drawing/2018/hyperlinkcolor" val="tx"/>
                    </a:ext>
                  </a:extLst>
                </a:hlinkClick>
              </a:rPr>
              <a:t>Climate Emergency Declaration</a:t>
            </a:r>
            <a:r>
              <a:rPr lang="en-GB" dirty="0">
                <a:solidFill>
                  <a:schemeClr val="tx1">
                    <a:lumMod val="75000"/>
                    <a:lumOff val="25000"/>
                  </a:schemeClr>
                </a:solidFill>
                <a:latin typeface="Franklin Gothic Book"/>
                <a:ea typeface="Calibri" panose="020F0502020204030204" pitchFamily="34" charset="0"/>
                <a:cs typeface="Calibri Light"/>
              </a:rPr>
              <a:t>, where many different sectors were involved. Both the Commitment and the Plan have included projects co-produced by citizen organizations and groups with the municipal support of human and financial resources. The Action Plan and the Climate Emergency Declaration are monitored every 6 months. You can find further information </a:t>
            </a:r>
            <a:r>
              <a:rPr lang="en-GB" dirty="0">
                <a:solidFill>
                  <a:schemeClr val="tx1">
                    <a:lumMod val="75000"/>
                    <a:lumOff val="25000"/>
                  </a:schemeClr>
                </a:solidFill>
                <a:latin typeface="Franklin Gothic Book"/>
                <a:ea typeface="Calibri" panose="020F0502020204030204" pitchFamily="34" charset="0"/>
                <a:cs typeface="Calibri Light"/>
                <a:hlinkClick r:id="rId6">
                  <a:extLst>
                    <a:ext uri="{A12FA001-AC4F-418D-AE19-62706E023703}">
                      <ahyp:hlinkClr xmlns:ahyp="http://schemas.microsoft.com/office/drawing/2018/hyperlinkcolor" val="tx"/>
                    </a:ext>
                  </a:extLst>
                </a:hlinkClick>
              </a:rPr>
              <a:t>here</a:t>
            </a:r>
            <a:r>
              <a:rPr lang="en-GB" dirty="0">
                <a:solidFill>
                  <a:schemeClr val="tx1">
                    <a:lumMod val="75000"/>
                    <a:lumOff val="25000"/>
                  </a:schemeClr>
                </a:solidFill>
                <a:latin typeface="Franklin Gothic Book"/>
                <a:ea typeface="Calibri" panose="020F0502020204030204" pitchFamily="34" charset="0"/>
                <a:cs typeface="Calibri Light"/>
              </a:rPr>
              <a:t>. </a:t>
            </a:r>
            <a:endParaRPr lang="en-GB" dirty="0">
              <a:solidFill>
                <a:schemeClr val="tx1">
                  <a:lumMod val="75000"/>
                  <a:lumOff val="25000"/>
                </a:schemeClr>
              </a:solidFill>
              <a:latin typeface="Franklin Gothic Book"/>
              <a:cs typeface="Calibri Light"/>
            </a:endParaRPr>
          </a:p>
        </p:txBody>
      </p:sp>
      <p:sp>
        <p:nvSpPr>
          <p:cNvPr id="11" name="Rectangle 8">
            <a:extLst>
              <a:ext uri="{FF2B5EF4-FFF2-40B4-BE49-F238E27FC236}">
                <a16:creationId xmlns:a16="http://schemas.microsoft.com/office/drawing/2014/main" id="{5E8B22EC-5FE3-0F46-A3CC-0E1D575A7CF8}"/>
              </a:ext>
            </a:extLst>
          </p:cNvPr>
          <p:cNvSpPr/>
          <p:nvPr/>
        </p:nvSpPr>
        <p:spPr>
          <a:xfrm>
            <a:off x="415421" y="4608793"/>
            <a:ext cx="11259743" cy="1477328"/>
          </a:xfrm>
          <a:prstGeom prst="rect">
            <a:avLst/>
          </a:prstGeom>
        </p:spPr>
        <p:txBody>
          <a:bodyPr wrap="square" lIns="91440" tIns="45720" rIns="91440" bIns="45720" anchor="t">
            <a:spAutoFit/>
          </a:bodyPr>
          <a:lstStyle/>
          <a:p>
            <a:pPr>
              <a:spcAft>
                <a:spcPts val="600"/>
              </a:spcAft>
            </a:pPr>
            <a:r>
              <a:rPr lang="en-GB" dirty="0">
                <a:solidFill>
                  <a:schemeClr val="tx1">
                    <a:lumMod val="75000"/>
                    <a:lumOff val="25000"/>
                  </a:schemeClr>
                </a:solidFill>
                <a:latin typeface="Franklin Gothic Book"/>
              </a:rPr>
              <a:t>The</a:t>
            </a:r>
            <a:r>
              <a:rPr lang="en-GB" sz="1600" dirty="0">
                <a:latin typeface="Franklin Gothic Medium"/>
                <a:ea typeface="Calibri" panose="020F0502020204030204" pitchFamily="34" charset="0"/>
                <a:cs typeface="Calibri Light"/>
              </a:rPr>
              <a:t> </a:t>
            </a:r>
            <a:r>
              <a:rPr lang="en-GB" b="1" dirty="0">
                <a:solidFill>
                  <a:srgbClr val="FF0000"/>
                </a:solidFill>
                <a:latin typeface="Franklin Gothic Medium"/>
                <a:ea typeface="Calibri" panose="020F0502020204030204" pitchFamily="34" charset="0"/>
                <a:cs typeface="Calibri Light"/>
              </a:rPr>
              <a:t>Pittsburgh</a:t>
            </a:r>
            <a:r>
              <a:rPr lang="en-GB" sz="1600" dirty="0">
                <a:latin typeface="Franklin Gothic Medium"/>
                <a:ea typeface="Calibri" panose="020F0502020204030204" pitchFamily="34" charset="0"/>
                <a:cs typeface="Calibri Light"/>
              </a:rPr>
              <a:t> </a:t>
            </a:r>
            <a:r>
              <a:rPr lang="en-GB" dirty="0">
                <a:solidFill>
                  <a:schemeClr val="tx1">
                    <a:lumMod val="75000"/>
                    <a:lumOff val="25000"/>
                  </a:schemeClr>
                </a:solidFill>
                <a:latin typeface="Franklin Gothic Book"/>
              </a:rPr>
              <a:t>Division of Sustainability and Resilience in the Department of City Planning developed the </a:t>
            </a:r>
            <a:r>
              <a:rPr lang="en-GB" dirty="0">
                <a:solidFill>
                  <a:schemeClr val="tx1">
                    <a:lumMod val="75000"/>
                    <a:lumOff val="25000"/>
                  </a:schemeClr>
                </a:solidFill>
                <a:latin typeface="Franklin Gothic Book"/>
                <a:hlinkClick r:id="rId7">
                  <a:extLst>
                    <a:ext uri="{A12FA001-AC4F-418D-AE19-62706E023703}">
                      <ahyp:hlinkClr xmlns:ahyp="http://schemas.microsoft.com/office/drawing/2018/hyperlinkcolor" val="tx"/>
                    </a:ext>
                  </a:extLst>
                </a:hlinkClick>
              </a:rPr>
              <a:t>Pittsburgh Equity Indicators</a:t>
            </a:r>
            <a:r>
              <a:rPr lang="en-GB" dirty="0">
                <a:solidFill>
                  <a:schemeClr val="tx1">
                    <a:lumMod val="75000"/>
                    <a:lumOff val="25000"/>
                  </a:schemeClr>
                </a:solidFill>
                <a:latin typeface="Franklin Gothic Book"/>
              </a:rPr>
              <a:t> to measure progress against key objectives in the OnePGH Resilience Strategy tracking impacts across the City’s diverse population. The Equity Indicators represent the first step in the City’s larger effort to measure and track progress on resilience and wellbeing, inform current and future planning efforts, and support better communication and engagement with city residents. </a:t>
            </a:r>
          </a:p>
        </p:txBody>
      </p:sp>
    </p:spTree>
    <p:extLst>
      <p:ext uri="{BB962C8B-B14F-4D97-AF65-F5344CB8AC3E}">
        <p14:creationId xmlns:p14="http://schemas.microsoft.com/office/powerpoint/2010/main" val="30775145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15BE7-4286-4AE4-AF92-486594685046}"/>
              </a:ext>
            </a:extLst>
          </p:cNvPr>
          <p:cNvSpPr>
            <a:spLocks noGrp="1"/>
          </p:cNvSpPr>
          <p:nvPr>
            <p:ph type="ctrTitle"/>
          </p:nvPr>
        </p:nvSpPr>
        <p:spPr>
          <a:xfrm>
            <a:off x="421849" y="273319"/>
            <a:ext cx="4687479" cy="672375"/>
          </a:xfrm>
        </p:spPr>
        <p:txBody>
          <a:bodyPr vert="horz" lIns="91440" tIns="45720" rIns="91440" bIns="45720" rtlCol="0" anchor="t">
            <a:normAutofit/>
          </a:bodyPr>
          <a:lstStyle/>
          <a:p>
            <a:r>
              <a:rPr lang="en-GB" dirty="0">
                <a:latin typeface="Franklin Gothic Demi"/>
              </a:rPr>
              <a:t>EXAMPLES</a:t>
            </a:r>
            <a:endParaRPr lang="en-GB" dirty="0"/>
          </a:p>
        </p:txBody>
      </p:sp>
      <p:sp>
        <p:nvSpPr>
          <p:cNvPr id="6" name="Picture Placeholder 5">
            <a:extLst>
              <a:ext uri="{FF2B5EF4-FFF2-40B4-BE49-F238E27FC236}">
                <a16:creationId xmlns:a16="http://schemas.microsoft.com/office/drawing/2014/main" id="{577C4734-EAFA-4B33-8513-3424277E7418}"/>
              </a:ext>
            </a:extLst>
          </p:cNvPr>
          <p:cNvSpPr>
            <a:spLocks noGrp="1"/>
          </p:cNvSpPr>
          <p:nvPr>
            <p:ph type="pic" sz="quarter" idx="18"/>
          </p:nvPr>
        </p:nvSpPr>
        <p:spPr>
          <a:xfrm>
            <a:off x="9289142" y="6545943"/>
            <a:ext cx="2902857" cy="309304"/>
          </a:xfrm>
        </p:spPr>
      </p:sp>
      <p:sp>
        <p:nvSpPr>
          <p:cNvPr id="7" name="Text Placeholder 6">
            <a:extLst>
              <a:ext uri="{FF2B5EF4-FFF2-40B4-BE49-F238E27FC236}">
                <a16:creationId xmlns:a16="http://schemas.microsoft.com/office/drawing/2014/main" id="{9E3ED9E5-9BC5-4F80-BF0D-6AC3C7F70537}"/>
              </a:ext>
            </a:extLst>
          </p:cNvPr>
          <p:cNvSpPr>
            <a:spLocks noGrp="1"/>
          </p:cNvSpPr>
          <p:nvPr>
            <p:ph type="body" sz="quarter" idx="19"/>
          </p:nvPr>
        </p:nvSpPr>
        <p:spPr>
          <a:xfrm>
            <a:off x="9706686" y="6545943"/>
            <a:ext cx="2311140" cy="182940"/>
          </a:xfrm>
        </p:spPr>
        <p:txBody>
          <a:bodyPr vert="horz" lIns="91440" tIns="45720" rIns="91440" bIns="45720" rtlCol="0" anchor="t">
            <a:noAutofit/>
          </a:bodyPr>
          <a:lstStyle/>
          <a:p>
            <a:r>
              <a:rPr lang="en-US" dirty="0"/>
              <a:t>www.c40knowledgehub.org</a:t>
            </a:r>
          </a:p>
          <a:p>
            <a:endParaRPr lang="en-GB" dirty="0"/>
          </a:p>
        </p:txBody>
      </p:sp>
      <p:sp>
        <p:nvSpPr>
          <p:cNvPr id="8" name="Picture Placeholder 7">
            <a:extLst>
              <a:ext uri="{FF2B5EF4-FFF2-40B4-BE49-F238E27FC236}">
                <a16:creationId xmlns:a16="http://schemas.microsoft.com/office/drawing/2014/main" id="{1CB9B8B1-68E1-462A-A9D6-347CEE5038E1}"/>
              </a:ext>
            </a:extLst>
          </p:cNvPr>
          <p:cNvSpPr>
            <a:spLocks noGrp="1"/>
          </p:cNvSpPr>
          <p:nvPr>
            <p:ph type="pic" sz="quarter" idx="20"/>
          </p:nvPr>
        </p:nvSpPr>
        <p:spPr/>
      </p:sp>
      <p:sp>
        <p:nvSpPr>
          <p:cNvPr id="9" name="Text Placeholder 8">
            <a:extLst>
              <a:ext uri="{FF2B5EF4-FFF2-40B4-BE49-F238E27FC236}">
                <a16:creationId xmlns:a16="http://schemas.microsoft.com/office/drawing/2014/main" id="{C82E7C67-9535-4996-B49A-C88F0DF906B4}"/>
              </a:ext>
            </a:extLst>
          </p:cNvPr>
          <p:cNvSpPr>
            <a:spLocks noGrp="1"/>
          </p:cNvSpPr>
          <p:nvPr>
            <p:ph type="body" sz="quarter" idx="21"/>
          </p:nvPr>
        </p:nvSpPr>
        <p:spPr/>
        <p:txBody>
          <a:bodyPr vert="horz" lIns="91440" tIns="45720" rIns="91440" bIns="45720" rtlCol="0" anchor="t">
            <a:noAutofit/>
          </a:bodyPr>
          <a:lstStyle/>
          <a:p>
            <a:r>
              <a:rPr lang="en-GB" dirty="0">
                <a:latin typeface="Franklin Gothic Medium"/>
              </a:rPr>
              <a:t>36</a:t>
            </a:r>
            <a:endParaRPr lang="en-GB" dirty="0"/>
          </a:p>
        </p:txBody>
      </p:sp>
      <p:sp>
        <p:nvSpPr>
          <p:cNvPr id="12" name="Title 14">
            <a:extLst>
              <a:ext uri="{FF2B5EF4-FFF2-40B4-BE49-F238E27FC236}">
                <a16:creationId xmlns:a16="http://schemas.microsoft.com/office/drawing/2014/main" id="{D3D37449-AF29-4B7F-84C2-57BD465C6EAF}"/>
              </a:ext>
            </a:extLst>
          </p:cNvPr>
          <p:cNvSpPr txBox="1">
            <a:spLocks/>
          </p:cNvSpPr>
          <p:nvPr/>
        </p:nvSpPr>
        <p:spPr>
          <a:xfrm>
            <a:off x="426004" y="1179280"/>
            <a:ext cx="4687479" cy="486148"/>
          </a:xfrm>
          <a:prstGeom prst="rect">
            <a:avLst/>
          </a:prstGeom>
        </p:spPr>
        <p:txBody>
          <a:bodyPr vert="horz" lIns="91440" tIns="45720" rIns="91440" bIns="45720" rtlCol="0" anchor="b">
            <a:normAutofit lnSpcReduction="10000"/>
          </a:bodyPr>
          <a:lstStyle>
            <a:lvl1pPr algn="l" defTabSz="914400" rtl="0" eaLnBrk="1" latinLnBrk="0" hangingPunct="1">
              <a:lnSpc>
                <a:spcPct val="90000"/>
              </a:lnSpc>
              <a:spcBef>
                <a:spcPct val="0"/>
              </a:spcBef>
              <a:buNone/>
              <a:defRPr sz="3700" b="1" i="0" kern="1200">
                <a:solidFill>
                  <a:srgbClr val="009DA5"/>
                </a:solidFill>
                <a:latin typeface="Franklin Gothic Demi" panose="020B0603020102020204" pitchFamily="34" charset="0"/>
                <a:ea typeface="+mj-ea"/>
                <a:cs typeface="+mj-cs"/>
              </a:defRPr>
            </a:lvl1pPr>
          </a:lstStyle>
          <a:p>
            <a:r>
              <a:rPr lang="en-US" sz="3000" dirty="0">
                <a:solidFill>
                  <a:srgbClr val="FF0000"/>
                </a:solidFill>
              </a:rPr>
              <a:t>Define Indicators</a:t>
            </a:r>
          </a:p>
        </p:txBody>
      </p:sp>
      <p:sp>
        <p:nvSpPr>
          <p:cNvPr id="14" name="Rectangle 11">
            <a:extLst>
              <a:ext uri="{FF2B5EF4-FFF2-40B4-BE49-F238E27FC236}">
                <a16:creationId xmlns:a16="http://schemas.microsoft.com/office/drawing/2014/main" id="{016E6A3D-7A55-42EA-9E9F-F6FCEF69AD31}"/>
              </a:ext>
            </a:extLst>
          </p:cNvPr>
          <p:cNvSpPr/>
          <p:nvPr/>
        </p:nvSpPr>
        <p:spPr>
          <a:xfrm>
            <a:off x="425825" y="1909363"/>
            <a:ext cx="11656946" cy="1754326"/>
          </a:xfrm>
          <a:prstGeom prst="rect">
            <a:avLst/>
          </a:prstGeom>
        </p:spPr>
        <p:txBody>
          <a:bodyPr wrap="square" lIns="91440" tIns="45720" rIns="91440" bIns="45720" anchor="t">
            <a:spAutoFit/>
          </a:bodyPr>
          <a:lstStyle/>
          <a:p>
            <a:pPr>
              <a:spcAft>
                <a:spcPts val="600"/>
              </a:spcAft>
            </a:pPr>
            <a:r>
              <a:rPr lang="en-GB" dirty="0">
                <a:solidFill>
                  <a:schemeClr val="tx1">
                    <a:lumMod val="75000"/>
                    <a:lumOff val="25000"/>
                  </a:schemeClr>
                </a:solidFill>
                <a:latin typeface="Franklin Gothic Book"/>
                <a:hlinkClick r:id="rId2">
                  <a:extLst>
                    <a:ext uri="{A12FA001-AC4F-418D-AE19-62706E023703}">
                      <ahyp:hlinkClr xmlns:ahyp="http://schemas.microsoft.com/office/drawing/2018/hyperlinkcolor" val="tx"/>
                    </a:ext>
                  </a:extLst>
                </a:hlinkClick>
              </a:rPr>
              <a:t>Paris has created new forums </a:t>
            </a:r>
            <a:r>
              <a:rPr lang="en-GB" dirty="0">
                <a:solidFill>
                  <a:schemeClr val="tx1">
                    <a:lumMod val="75000"/>
                    <a:lumOff val="25000"/>
                  </a:schemeClr>
                </a:solidFill>
                <a:latin typeface="Franklin Gothic Book"/>
              </a:rPr>
              <a:t>for all Parisians to participate in climate actions. For instance, in 2018, </a:t>
            </a:r>
            <a:r>
              <a:rPr lang="en-GB" b="1" dirty="0">
                <a:solidFill>
                  <a:srgbClr val="FF0000"/>
                </a:solidFill>
                <a:latin typeface="Franklin Gothic Medium"/>
              </a:rPr>
              <a:t>Paris </a:t>
            </a:r>
            <a:r>
              <a:rPr lang="en-GB" dirty="0">
                <a:solidFill>
                  <a:schemeClr val="tx1">
                    <a:lumMod val="75000"/>
                    <a:lumOff val="25000"/>
                  </a:schemeClr>
                </a:solidFill>
                <a:latin typeface="Franklin Gothic Book"/>
              </a:rPr>
              <a:t>created a new governance of its Climate Action Plan called "Agora" gathering citizens, companies, NGOs and administration. The Agora exams Climate Action progresses published every year in </a:t>
            </a:r>
            <a:r>
              <a:rPr lang="en-GB" dirty="0">
                <a:solidFill>
                  <a:schemeClr val="tx1">
                    <a:lumMod val="75000"/>
                    <a:lumOff val="25000"/>
                  </a:schemeClr>
                </a:solidFill>
                <a:latin typeface="Franklin Gothic Book"/>
                <a:hlinkClick r:id="rId3">
                  <a:extLst>
                    <a:ext uri="{A12FA001-AC4F-418D-AE19-62706E023703}">
                      <ahyp:hlinkClr xmlns:ahyp="http://schemas.microsoft.com/office/drawing/2018/hyperlinkcolor" val="tx"/>
                    </a:ext>
                  </a:extLst>
                </a:hlinkClick>
              </a:rPr>
              <a:t>Bleu Climat</a:t>
            </a:r>
            <a:r>
              <a:rPr lang="en-GB" dirty="0">
                <a:solidFill>
                  <a:schemeClr val="tx1">
                    <a:lumMod val="75000"/>
                    <a:lumOff val="25000"/>
                  </a:schemeClr>
                </a:solidFill>
                <a:latin typeface="Franklin Gothic Book"/>
              </a:rPr>
              <a:t>. Tackling energy poverty is one of the main priorities. Paris aims to reduce the estimated 77,000 households who suffer from fuel poverty, with subsidies retrofits, and better home energy management. Reducing fuel poverty will help low income communities and improve access to more affordable energy and energy efficient homes.  </a:t>
            </a:r>
          </a:p>
        </p:txBody>
      </p:sp>
      <p:sp>
        <p:nvSpPr>
          <p:cNvPr id="16" name="Rectangle 15">
            <a:extLst>
              <a:ext uri="{FF2B5EF4-FFF2-40B4-BE49-F238E27FC236}">
                <a16:creationId xmlns:a16="http://schemas.microsoft.com/office/drawing/2014/main" id="{098197F4-512F-444B-BE05-263123B6CE19}"/>
              </a:ext>
            </a:extLst>
          </p:cNvPr>
          <p:cNvSpPr/>
          <p:nvPr/>
        </p:nvSpPr>
        <p:spPr>
          <a:xfrm>
            <a:off x="420669" y="4104946"/>
            <a:ext cx="11148479" cy="1477328"/>
          </a:xfrm>
          <a:prstGeom prst="rect">
            <a:avLst/>
          </a:prstGeom>
        </p:spPr>
        <p:txBody>
          <a:bodyPr wrap="square" lIns="91440" tIns="45720" rIns="91440" bIns="45720" anchor="t">
            <a:spAutoFit/>
          </a:bodyPr>
          <a:lstStyle/>
          <a:p>
            <a:pPr>
              <a:spcAft>
                <a:spcPts val="600"/>
              </a:spcAft>
            </a:pPr>
            <a:r>
              <a:rPr lang="en-GB" dirty="0">
                <a:solidFill>
                  <a:schemeClr val="tx1">
                    <a:lumMod val="75000"/>
                    <a:lumOff val="25000"/>
                  </a:schemeClr>
                </a:solidFill>
                <a:latin typeface="Franklin Gothic Book"/>
              </a:rPr>
              <a:t>Monitoring systems and participation platforms – The city of </a:t>
            </a:r>
            <a:r>
              <a:rPr lang="en-GB" b="1" dirty="0">
                <a:solidFill>
                  <a:srgbClr val="FF0000"/>
                </a:solidFill>
                <a:latin typeface="Franklin Gothic Medium"/>
                <a:ea typeface="Calibri" panose="020F0502020204030204" pitchFamily="34" charset="0"/>
                <a:cs typeface="Calibri Light"/>
              </a:rPr>
              <a:t>Rio de Janeiro </a:t>
            </a:r>
            <a:r>
              <a:rPr lang="en-GB" dirty="0">
                <a:solidFill>
                  <a:schemeClr val="tx1">
                    <a:lumMod val="75000"/>
                    <a:lumOff val="25000"/>
                  </a:schemeClr>
                </a:solidFill>
                <a:latin typeface="Franklin Gothic Book"/>
              </a:rPr>
              <a:t>developed the </a:t>
            </a:r>
            <a:r>
              <a:rPr lang="en-GB" dirty="0">
                <a:solidFill>
                  <a:schemeClr val="tx1">
                    <a:lumMod val="75000"/>
                    <a:lumOff val="25000"/>
                  </a:schemeClr>
                </a:solidFill>
                <a:latin typeface="Franklin Gothic Book"/>
                <a:hlinkClick r:id="rId4">
                  <a:extLst>
                    <a:ext uri="{A12FA001-AC4F-418D-AE19-62706E023703}">
                      <ahyp:hlinkClr xmlns:ahyp="http://schemas.microsoft.com/office/drawing/2018/hyperlinkcolor" val="tx"/>
                    </a:ext>
                  </a:extLst>
                </a:hlinkClick>
              </a:rPr>
              <a:t>Rio Painel</a:t>
            </a:r>
            <a:r>
              <a:rPr lang="en-GB" dirty="0">
                <a:solidFill>
                  <a:schemeClr val="tx1">
                    <a:lumMod val="75000"/>
                    <a:lumOff val="25000"/>
                  </a:schemeClr>
                </a:solidFill>
                <a:latin typeface="Franklin Gothic Book"/>
              </a:rPr>
              <a:t>, an integrated dashboard of spatial data to monitor indicators of territorial, socio-economic and governance dynamics in real time, as part of the City’s sustainable Development Plan. The </a:t>
            </a:r>
            <a:r>
              <a:rPr lang="en-GB" dirty="0">
                <a:solidFill>
                  <a:schemeClr val="tx1">
                    <a:lumMod val="75000"/>
                    <a:lumOff val="25000"/>
                  </a:schemeClr>
                </a:solidFill>
                <a:latin typeface="Franklin Gothic Book"/>
                <a:hlinkClick r:id="rId5">
                  <a:extLst>
                    <a:ext uri="{A12FA001-AC4F-418D-AE19-62706E023703}">
                      <ahyp:hlinkClr xmlns:ahyp="http://schemas.microsoft.com/office/drawing/2018/hyperlinkcolor" val="tx"/>
                    </a:ext>
                  </a:extLst>
                </a:hlinkClick>
              </a:rPr>
              <a:t>Participa.Rio</a:t>
            </a:r>
            <a:r>
              <a:rPr lang="en-GB" dirty="0">
                <a:solidFill>
                  <a:schemeClr val="tx1">
                    <a:lumMod val="75000"/>
                    <a:lumOff val="25000"/>
                  </a:schemeClr>
                </a:solidFill>
                <a:latin typeface="Franklin Gothic Book"/>
              </a:rPr>
              <a:t> platform was developed to invite people to be a part of the city’s sustainable and climate action planning processes. Information will be publicly available at the end of 2020.</a:t>
            </a:r>
          </a:p>
        </p:txBody>
      </p:sp>
    </p:spTree>
    <p:extLst>
      <p:ext uri="{BB962C8B-B14F-4D97-AF65-F5344CB8AC3E}">
        <p14:creationId xmlns:p14="http://schemas.microsoft.com/office/powerpoint/2010/main" val="22340932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92DD5-2AED-CD41-ABC5-0C17BB883C9B}"/>
              </a:ext>
            </a:extLst>
          </p:cNvPr>
          <p:cNvSpPr>
            <a:spLocks noGrp="1"/>
          </p:cNvSpPr>
          <p:nvPr>
            <p:ph type="ctrTitle"/>
          </p:nvPr>
        </p:nvSpPr>
        <p:spPr>
          <a:xfrm>
            <a:off x="420670" y="277219"/>
            <a:ext cx="4687479" cy="621170"/>
          </a:xfrm>
        </p:spPr>
        <p:txBody>
          <a:bodyPr/>
          <a:lstStyle/>
          <a:p>
            <a:r>
              <a:rPr lang="en-US" dirty="0"/>
              <a:t>EXAMPLES</a:t>
            </a:r>
          </a:p>
        </p:txBody>
      </p:sp>
      <p:sp>
        <p:nvSpPr>
          <p:cNvPr id="6" name="Picture Placeholder 5">
            <a:extLst>
              <a:ext uri="{FF2B5EF4-FFF2-40B4-BE49-F238E27FC236}">
                <a16:creationId xmlns:a16="http://schemas.microsoft.com/office/drawing/2014/main" id="{7C0ADD2F-889C-2F45-9DF5-B572EAA2C0A6}"/>
              </a:ext>
            </a:extLst>
          </p:cNvPr>
          <p:cNvSpPr>
            <a:spLocks noGrp="1"/>
          </p:cNvSpPr>
          <p:nvPr>
            <p:ph type="pic" sz="quarter" idx="18"/>
          </p:nvPr>
        </p:nvSpPr>
        <p:spPr>
          <a:xfrm>
            <a:off x="9158514" y="6546674"/>
            <a:ext cx="3033486" cy="308573"/>
          </a:xfrm>
        </p:spPr>
      </p:sp>
      <p:sp>
        <p:nvSpPr>
          <p:cNvPr id="7" name="Text Placeholder 6">
            <a:extLst>
              <a:ext uri="{FF2B5EF4-FFF2-40B4-BE49-F238E27FC236}">
                <a16:creationId xmlns:a16="http://schemas.microsoft.com/office/drawing/2014/main" id="{1EDCD72A-036A-8F44-969E-A341B8B6D088}"/>
              </a:ext>
            </a:extLst>
          </p:cNvPr>
          <p:cNvSpPr>
            <a:spLocks noGrp="1"/>
          </p:cNvSpPr>
          <p:nvPr>
            <p:ph type="body" sz="quarter" idx="19"/>
          </p:nvPr>
        </p:nvSpPr>
        <p:spPr>
          <a:xfrm>
            <a:off x="9719181" y="6552744"/>
            <a:ext cx="2472819" cy="182940"/>
          </a:xfrm>
        </p:spPr>
        <p:txBody>
          <a:bodyPr vert="horz" lIns="91440" tIns="45720" rIns="91440" bIns="45720" rtlCol="0" anchor="t">
            <a:noAutofit/>
          </a:bodyPr>
          <a:lstStyle/>
          <a:p>
            <a:r>
              <a:rPr lang="en-US" dirty="0"/>
              <a:t>www.c40knowledgehub.org</a:t>
            </a:r>
          </a:p>
          <a:p>
            <a:endParaRPr lang="en-US" dirty="0"/>
          </a:p>
        </p:txBody>
      </p:sp>
      <p:sp>
        <p:nvSpPr>
          <p:cNvPr id="8" name="Picture Placeholder 7">
            <a:extLst>
              <a:ext uri="{FF2B5EF4-FFF2-40B4-BE49-F238E27FC236}">
                <a16:creationId xmlns:a16="http://schemas.microsoft.com/office/drawing/2014/main" id="{7A21BD89-0AF7-934D-858A-73BF674E77B7}"/>
              </a:ext>
            </a:extLst>
          </p:cNvPr>
          <p:cNvSpPr>
            <a:spLocks noGrp="1"/>
          </p:cNvSpPr>
          <p:nvPr>
            <p:ph type="pic" sz="quarter" idx="20"/>
          </p:nvPr>
        </p:nvSpPr>
        <p:spPr/>
      </p:sp>
      <p:sp>
        <p:nvSpPr>
          <p:cNvPr id="9" name="Text Placeholder 8">
            <a:extLst>
              <a:ext uri="{FF2B5EF4-FFF2-40B4-BE49-F238E27FC236}">
                <a16:creationId xmlns:a16="http://schemas.microsoft.com/office/drawing/2014/main" id="{BA52D906-BA28-2C42-95D2-CB2AF1411A65}"/>
              </a:ext>
            </a:extLst>
          </p:cNvPr>
          <p:cNvSpPr>
            <a:spLocks noGrp="1"/>
          </p:cNvSpPr>
          <p:nvPr>
            <p:ph type="body" sz="quarter" idx="21"/>
          </p:nvPr>
        </p:nvSpPr>
        <p:spPr/>
        <p:txBody>
          <a:bodyPr vert="horz" lIns="91440" tIns="45720" rIns="91440" bIns="45720" rtlCol="0" anchor="t">
            <a:noAutofit/>
          </a:bodyPr>
          <a:lstStyle/>
          <a:p>
            <a:r>
              <a:rPr lang="en-US" dirty="0">
                <a:latin typeface="Franklin Gothic Medium"/>
              </a:rPr>
              <a:t>37</a:t>
            </a:r>
            <a:endParaRPr lang="en-US" dirty="0"/>
          </a:p>
        </p:txBody>
      </p:sp>
      <p:sp>
        <p:nvSpPr>
          <p:cNvPr id="14" name="Rectangle 13">
            <a:extLst>
              <a:ext uri="{FF2B5EF4-FFF2-40B4-BE49-F238E27FC236}">
                <a16:creationId xmlns:a16="http://schemas.microsoft.com/office/drawing/2014/main" id="{FE4584E2-27FE-9A4F-BEDA-2C2111335DCF}"/>
              </a:ext>
            </a:extLst>
          </p:cNvPr>
          <p:cNvSpPr/>
          <p:nvPr/>
        </p:nvSpPr>
        <p:spPr>
          <a:xfrm>
            <a:off x="341895" y="2104922"/>
            <a:ext cx="9193785" cy="2862322"/>
          </a:xfrm>
          <a:prstGeom prst="rect">
            <a:avLst/>
          </a:prstGeom>
        </p:spPr>
        <p:txBody>
          <a:bodyPr wrap="square" lIns="91440" tIns="45720" rIns="91440" bIns="45720" anchor="t">
            <a:spAutoFit/>
          </a:bodyPr>
          <a:lstStyle/>
          <a:p>
            <a:pPr marL="180340"/>
            <a:r>
              <a:rPr lang="en-GB" dirty="0">
                <a:solidFill>
                  <a:schemeClr val="tx1">
                    <a:lumMod val="75000"/>
                    <a:lumOff val="25000"/>
                  </a:schemeClr>
                </a:solidFill>
                <a:latin typeface="Franklin Gothic Book"/>
              </a:rPr>
              <a:t>In April 2020, the City of </a:t>
            </a:r>
            <a:r>
              <a:rPr lang="en-GB" b="1" dirty="0">
                <a:solidFill>
                  <a:srgbClr val="FF0000"/>
                </a:solidFill>
                <a:latin typeface="Franklin Gothic Medium"/>
                <a:ea typeface="Calibri" panose="020F0502020204030204" pitchFamily="34" charset="0"/>
                <a:cs typeface="Calibri Light"/>
              </a:rPr>
              <a:t>Amsterdam</a:t>
            </a:r>
            <a:r>
              <a:rPr lang="en-GB" sz="1600" dirty="0">
                <a:latin typeface="Franklin Gothic Medium"/>
                <a:ea typeface="Calibri" panose="020F0502020204030204" pitchFamily="34" charset="0"/>
                <a:cs typeface="Calibri Light"/>
              </a:rPr>
              <a:t> </a:t>
            </a:r>
            <a:r>
              <a:rPr lang="en-GB" dirty="0">
                <a:solidFill>
                  <a:schemeClr val="tx1">
                    <a:lumMod val="75000"/>
                    <a:lumOff val="25000"/>
                  </a:schemeClr>
                </a:solidFill>
                <a:latin typeface="Franklin Gothic Book"/>
              </a:rPr>
              <a:t>became the first municipality in the world to publish a 'City Doughnut' - a strategic framework and policy – making tool based on the economic "Doughnut model", and a vision to emerge from the COVID-19 crisis as a city that ensures a good life for everyone, within the Earth’s natural boundaries. Released alongside the Circular Strategy, the </a:t>
            </a:r>
            <a:r>
              <a:rPr lang="en-GB" dirty="0">
                <a:solidFill>
                  <a:schemeClr val="tx1">
                    <a:lumMod val="75000"/>
                    <a:lumOff val="25000"/>
                  </a:schemeClr>
                </a:solidFill>
                <a:latin typeface="Franklin Gothic Book"/>
                <a:hlinkClick r:id="rId2">
                  <a:extLst>
                    <a:ext uri="{A12FA001-AC4F-418D-AE19-62706E023703}">
                      <ahyp:hlinkClr xmlns:ahyp="http://schemas.microsoft.com/office/drawing/2018/hyperlinkcolor" val="tx"/>
                    </a:ext>
                  </a:extLst>
                </a:hlinkClick>
              </a:rPr>
              <a:t>Amsterdam City Doughnut</a:t>
            </a:r>
            <a:r>
              <a:rPr lang="en-GB" dirty="0">
                <a:solidFill>
                  <a:schemeClr val="tx1">
                    <a:lumMod val="75000"/>
                    <a:lumOff val="25000"/>
                  </a:schemeClr>
                </a:solidFill>
                <a:latin typeface="Franklin Gothic Book"/>
              </a:rPr>
              <a:t> is a tool to drive transformative action. The vision is to transition Amsterdam into a circular city, adopting a smarter approach to managing scarce raw materials, production and consumption, and creating more jobs for everyone. The approach applies 4 lenses: local, global, social and ecological to help city stakeholders to explore interdependencies between them. The aim is to foster co-creation of ideas, collaboration, community-led action, and local outcomes and benefits.  </a:t>
            </a:r>
          </a:p>
        </p:txBody>
      </p:sp>
      <p:sp>
        <p:nvSpPr>
          <p:cNvPr id="15" name="Speech Bubble: Rectangle with Corners Rounded 1">
            <a:extLst>
              <a:ext uri="{FF2B5EF4-FFF2-40B4-BE49-F238E27FC236}">
                <a16:creationId xmlns:a16="http://schemas.microsoft.com/office/drawing/2014/main" id="{AAA1A304-2634-F647-A387-96C6D9E1F89B}"/>
              </a:ext>
            </a:extLst>
          </p:cNvPr>
          <p:cNvSpPr/>
          <p:nvPr/>
        </p:nvSpPr>
        <p:spPr>
          <a:xfrm>
            <a:off x="9871197" y="4184188"/>
            <a:ext cx="1984577" cy="1688124"/>
          </a:xfrm>
          <a:prstGeom prst="wedgeRoundRectCallou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Medium"/>
                <a:ea typeface="+mn-lt"/>
                <a:cs typeface="+mn-lt"/>
              </a:rPr>
              <a:t>Check the Knowledge Hub frequently for new examples</a:t>
            </a:r>
            <a:endParaRPr lang="en-US" dirty="0">
              <a:solidFill>
                <a:srgbClr val="FF0000"/>
              </a:solidFill>
              <a:latin typeface="Franklin Gothic Medium"/>
              <a:cs typeface="Calibri"/>
            </a:endParaRPr>
          </a:p>
        </p:txBody>
      </p:sp>
      <p:sp>
        <p:nvSpPr>
          <p:cNvPr id="16" name="Title 14">
            <a:extLst>
              <a:ext uri="{FF2B5EF4-FFF2-40B4-BE49-F238E27FC236}">
                <a16:creationId xmlns:a16="http://schemas.microsoft.com/office/drawing/2014/main" id="{A9213FD6-5EED-3140-9DE6-76270A6F0BFE}"/>
              </a:ext>
            </a:extLst>
          </p:cNvPr>
          <p:cNvSpPr txBox="1">
            <a:spLocks/>
          </p:cNvSpPr>
          <p:nvPr/>
        </p:nvSpPr>
        <p:spPr>
          <a:xfrm>
            <a:off x="420669" y="1206025"/>
            <a:ext cx="4687479" cy="486148"/>
          </a:xfrm>
          <a:prstGeom prst="rect">
            <a:avLst/>
          </a:prstGeom>
        </p:spPr>
        <p:txBody>
          <a:bodyPr vert="horz" lIns="91440" tIns="45720" rIns="91440" bIns="45720" rtlCol="0" anchor="b">
            <a:normAutofit lnSpcReduction="10000"/>
          </a:bodyPr>
          <a:lstStyle>
            <a:lvl1pPr algn="l" defTabSz="914400" rtl="0" eaLnBrk="1" latinLnBrk="0" hangingPunct="1">
              <a:lnSpc>
                <a:spcPct val="90000"/>
              </a:lnSpc>
              <a:spcBef>
                <a:spcPct val="0"/>
              </a:spcBef>
              <a:buNone/>
              <a:defRPr sz="3700" b="1" i="0" kern="1200">
                <a:solidFill>
                  <a:srgbClr val="009DA5"/>
                </a:solidFill>
                <a:latin typeface="Franklin Gothic Demi" panose="020B0603020102020204" pitchFamily="34" charset="0"/>
                <a:ea typeface="+mj-ea"/>
                <a:cs typeface="+mj-cs"/>
              </a:defRPr>
            </a:lvl1pPr>
          </a:lstStyle>
          <a:p>
            <a:r>
              <a:rPr lang="en-US" sz="3000" dirty="0">
                <a:solidFill>
                  <a:srgbClr val="FF0000"/>
                </a:solidFill>
              </a:rPr>
              <a:t>Define Indicators</a:t>
            </a:r>
          </a:p>
        </p:txBody>
      </p:sp>
    </p:spTree>
    <p:extLst>
      <p:ext uri="{BB962C8B-B14F-4D97-AF65-F5344CB8AC3E}">
        <p14:creationId xmlns:p14="http://schemas.microsoft.com/office/powerpoint/2010/main" val="23616515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19022C17-BCAB-46B6-919E-428A5B7C857E}"/>
              </a:ext>
            </a:extLst>
          </p:cNvPr>
          <p:cNvSpPr txBox="1"/>
          <p:nvPr/>
        </p:nvSpPr>
        <p:spPr>
          <a:xfrm>
            <a:off x="8674444" y="6611779"/>
            <a:ext cx="3517556" cy="246221"/>
          </a:xfrm>
          <a:prstGeom prst="rect">
            <a:avLst/>
          </a:prstGeom>
          <a:solidFill>
            <a:srgbClr val="009DA5"/>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solidFill>
                  <a:schemeClr val="bg1"/>
                </a:solidFill>
                <a:latin typeface="Franklin Gothic Book" panose="020B0503020102020204" pitchFamily="34" charset="0"/>
              </a:rPr>
              <a:t>                              www.c40knowledgehub.org</a:t>
            </a:r>
          </a:p>
        </p:txBody>
      </p:sp>
      <p:sp>
        <p:nvSpPr>
          <p:cNvPr id="17" name="TextBox 16">
            <a:extLst>
              <a:ext uri="{FF2B5EF4-FFF2-40B4-BE49-F238E27FC236}">
                <a16:creationId xmlns:a16="http://schemas.microsoft.com/office/drawing/2014/main" id="{4D789881-4E84-419B-AEB6-0D65E04CE016}"/>
              </a:ext>
            </a:extLst>
          </p:cNvPr>
          <p:cNvSpPr txBox="1"/>
          <p:nvPr/>
        </p:nvSpPr>
        <p:spPr>
          <a:xfrm>
            <a:off x="11544555" y="161803"/>
            <a:ext cx="453549" cy="230832"/>
          </a:xfrm>
          <a:prstGeom prst="rect">
            <a:avLst/>
          </a:prstGeom>
          <a:solidFill>
            <a:schemeClr val="bg2"/>
          </a:solidFill>
        </p:spPr>
        <p:txBody>
          <a:bodyPr wrap="square" lIns="91440" tIns="45720" rIns="91440" bIns="45720" rtlCol="0" anchor="t">
            <a:spAutoFit/>
          </a:bodyPr>
          <a:lstStyle/>
          <a:p>
            <a:r>
              <a:rPr lang="en-US" sz="900" dirty="0">
                <a:solidFill>
                  <a:srgbClr val="009DA5"/>
                </a:solidFill>
                <a:latin typeface="Franklin Gothic Medium"/>
              </a:rPr>
              <a:t>38</a:t>
            </a:r>
            <a:endParaRPr lang="en-US" sz="900" dirty="0">
              <a:solidFill>
                <a:srgbClr val="009DA5"/>
              </a:solidFill>
              <a:latin typeface="Franklin Gothic Medium" panose="020B0603020102020204" pitchFamily="34" charset="0"/>
            </a:endParaRPr>
          </a:p>
        </p:txBody>
      </p:sp>
      <p:sp>
        <p:nvSpPr>
          <p:cNvPr id="4" name="TextBox 3">
            <a:extLst>
              <a:ext uri="{FF2B5EF4-FFF2-40B4-BE49-F238E27FC236}">
                <a16:creationId xmlns:a16="http://schemas.microsoft.com/office/drawing/2014/main" id="{FAF92A03-C765-4ECA-8AEB-377EEF902D7D}"/>
              </a:ext>
            </a:extLst>
          </p:cNvPr>
          <p:cNvSpPr txBox="1"/>
          <p:nvPr/>
        </p:nvSpPr>
        <p:spPr>
          <a:xfrm>
            <a:off x="415421" y="924041"/>
            <a:ext cx="10020350" cy="316972"/>
          </a:xfrm>
          <a:prstGeom prst="rect">
            <a:avLst/>
          </a:prstGeom>
        </p:spPr>
        <p:txBody>
          <a:bodyPr vert="horz" lIns="91440" tIns="45720" rIns="91440" bIns="45720" rtlCol="0" anchor="t">
            <a:noAutofit/>
          </a:bodyPr>
          <a:lstStyle>
            <a:lvl1pPr indent="0">
              <a:lnSpc>
                <a:spcPct val="90000"/>
              </a:lnSpc>
              <a:spcBef>
                <a:spcPts val="1000"/>
              </a:spcBef>
              <a:buFont typeface="Arial" panose="020B0604020202020204" pitchFamily="34" charset="0"/>
              <a:buNone/>
              <a:defRPr>
                <a:latin typeface="Franklin Gothic Medium"/>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GB" sz="2000" dirty="0">
                <a:solidFill>
                  <a:schemeClr val="tx1">
                    <a:lumMod val="75000"/>
                    <a:lumOff val="25000"/>
                  </a:schemeClr>
                </a:solidFill>
              </a:rPr>
              <a:t>Please find further city examples, included in the Example Annex, organised by section:</a:t>
            </a:r>
          </a:p>
        </p:txBody>
      </p:sp>
      <p:sp>
        <p:nvSpPr>
          <p:cNvPr id="7" name="Title 6">
            <a:extLst>
              <a:ext uri="{FF2B5EF4-FFF2-40B4-BE49-F238E27FC236}">
                <a16:creationId xmlns:a16="http://schemas.microsoft.com/office/drawing/2014/main" id="{8A6A5C5A-04A0-4A70-8DA9-131DA4165F10}"/>
              </a:ext>
            </a:extLst>
          </p:cNvPr>
          <p:cNvSpPr>
            <a:spLocks noGrp="1"/>
          </p:cNvSpPr>
          <p:nvPr>
            <p:ph type="ctrTitle"/>
          </p:nvPr>
        </p:nvSpPr>
        <p:spPr>
          <a:xfrm>
            <a:off x="415421" y="277219"/>
            <a:ext cx="4687479" cy="646822"/>
          </a:xfrm>
        </p:spPr>
        <p:txBody>
          <a:bodyPr/>
          <a:lstStyle/>
          <a:p>
            <a:r>
              <a:rPr lang="en-GB" dirty="0">
                <a:latin typeface="Franklin Gothic Demi"/>
              </a:rPr>
              <a:t>EXAMPLES</a:t>
            </a:r>
            <a:endParaRPr lang="en-GB" dirty="0"/>
          </a:p>
        </p:txBody>
      </p:sp>
      <p:sp>
        <p:nvSpPr>
          <p:cNvPr id="6" name="TextBox 5">
            <a:extLst>
              <a:ext uri="{FF2B5EF4-FFF2-40B4-BE49-F238E27FC236}">
                <a16:creationId xmlns:a16="http://schemas.microsoft.com/office/drawing/2014/main" id="{4C4E41AE-A0FA-1543-A71E-41646F825DBF}"/>
              </a:ext>
            </a:extLst>
          </p:cNvPr>
          <p:cNvSpPr txBox="1"/>
          <p:nvPr/>
        </p:nvSpPr>
        <p:spPr>
          <a:xfrm>
            <a:off x="415421" y="1620107"/>
            <a:ext cx="4832440" cy="584775"/>
          </a:xfrm>
          <a:prstGeom prst="rect">
            <a:avLst/>
          </a:prstGeom>
          <a:noFill/>
        </p:spPr>
        <p:txBody>
          <a:bodyPr wrap="square" rtlCol="0">
            <a:spAutoFit/>
          </a:bodyPr>
          <a:lstStyle/>
          <a:p>
            <a:r>
              <a:rPr lang="en-US" sz="3200" b="1" dirty="0">
                <a:solidFill>
                  <a:schemeClr val="accent1">
                    <a:lumMod val="75000"/>
                  </a:schemeClr>
                </a:solidFill>
                <a:latin typeface="Franklin Gothic Medium" panose="020B0603020102020204" pitchFamily="34" charset="0"/>
              </a:rPr>
              <a:t>Monitoring</a:t>
            </a:r>
          </a:p>
        </p:txBody>
      </p:sp>
      <p:sp>
        <p:nvSpPr>
          <p:cNvPr id="12" name="Speech Bubble: Rectangle with Corners Rounded 1">
            <a:extLst>
              <a:ext uri="{FF2B5EF4-FFF2-40B4-BE49-F238E27FC236}">
                <a16:creationId xmlns:a16="http://schemas.microsoft.com/office/drawing/2014/main" id="{1D87B16B-B7D3-674B-B7CF-DB0420CAF1CC}"/>
              </a:ext>
            </a:extLst>
          </p:cNvPr>
          <p:cNvSpPr/>
          <p:nvPr/>
        </p:nvSpPr>
        <p:spPr>
          <a:xfrm>
            <a:off x="9786752" y="4280407"/>
            <a:ext cx="1984577" cy="1688124"/>
          </a:xfrm>
          <a:prstGeom prst="wedgeRoundRectCallou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Medium"/>
                <a:ea typeface="+mn-lt"/>
                <a:cs typeface="+mn-lt"/>
              </a:rPr>
              <a:t>Check the Knowledge Hub frequently for new examples</a:t>
            </a:r>
            <a:endParaRPr lang="en-US" dirty="0">
              <a:solidFill>
                <a:srgbClr val="FF0000"/>
              </a:solidFill>
              <a:latin typeface="Franklin Gothic Medium"/>
              <a:cs typeface="Calibri"/>
            </a:endParaRPr>
          </a:p>
        </p:txBody>
      </p:sp>
      <p:sp>
        <p:nvSpPr>
          <p:cNvPr id="9" name="Rectangle 11">
            <a:extLst>
              <a:ext uri="{FF2B5EF4-FFF2-40B4-BE49-F238E27FC236}">
                <a16:creationId xmlns:a16="http://schemas.microsoft.com/office/drawing/2014/main" id="{19E2EC72-0E22-9C4C-A0CE-1CB917E84E13}"/>
              </a:ext>
            </a:extLst>
          </p:cNvPr>
          <p:cNvSpPr/>
          <p:nvPr/>
        </p:nvSpPr>
        <p:spPr>
          <a:xfrm>
            <a:off x="415421" y="2436831"/>
            <a:ext cx="11291305" cy="1200329"/>
          </a:xfrm>
          <a:prstGeom prst="rect">
            <a:avLst/>
          </a:prstGeom>
        </p:spPr>
        <p:txBody>
          <a:bodyPr wrap="square" lIns="91440" tIns="45720" rIns="91440" bIns="45720" anchor="t">
            <a:spAutoFit/>
          </a:bodyPr>
          <a:lstStyle/>
          <a:p>
            <a:r>
              <a:rPr lang="en-GB" dirty="0">
                <a:solidFill>
                  <a:schemeClr val="tx1">
                    <a:lumMod val="75000"/>
                    <a:lumOff val="25000"/>
                  </a:schemeClr>
                </a:solidFill>
                <a:latin typeface="Franklin Gothic Book"/>
                <a:cs typeface="Times New Roman"/>
              </a:rPr>
              <a:t>The </a:t>
            </a:r>
            <a:r>
              <a:rPr lang="en-GB" dirty="0">
                <a:solidFill>
                  <a:schemeClr val="tx1">
                    <a:lumMod val="75000"/>
                    <a:lumOff val="25000"/>
                  </a:schemeClr>
                </a:solidFill>
                <a:latin typeface="Franklin Gothic Book"/>
                <a:cs typeface="Times New Roman"/>
                <a:hlinkClick r:id="rId3">
                  <a:extLst>
                    <a:ext uri="{A12FA001-AC4F-418D-AE19-62706E023703}">
                      <ahyp:hlinkClr xmlns:ahyp="http://schemas.microsoft.com/office/drawing/2018/hyperlinkcolor" val="tx"/>
                    </a:ext>
                  </a:extLst>
                </a:hlinkClick>
              </a:rPr>
              <a:t>Strategy for a fossil-fuel free Stockholm by 2040</a:t>
            </a:r>
            <a:r>
              <a:rPr lang="en-GB" dirty="0">
                <a:solidFill>
                  <a:schemeClr val="tx1">
                    <a:lumMod val="75000"/>
                    <a:lumOff val="25000"/>
                  </a:schemeClr>
                </a:solidFill>
                <a:latin typeface="Franklin Gothic Book"/>
                <a:cs typeface="Times New Roman"/>
              </a:rPr>
              <a:t> </a:t>
            </a:r>
            <a:r>
              <a:rPr lang="en-GB" dirty="0">
                <a:solidFill>
                  <a:schemeClr val="tx1">
                    <a:lumMod val="75000"/>
                    <a:lumOff val="25000"/>
                  </a:schemeClr>
                </a:solidFill>
                <a:latin typeface="Franklin Gothic Book"/>
              </a:rPr>
              <a:t>set key targets by calculating and analysing climate emissions. </a:t>
            </a:r>
            <a:r>
              <a:rPr lang="en-GB" b="1" dirty="0">
                <a:solidFill>
                  <a:schemeClr val="accent1">
                    <a:lumMod val="75000"/>
                  </a:schemeClr>
                </a:solidFill>
                <a:latin typeface="Franklin Gothic Medium"/>
              </a:rPr>
              <a:t>Stockholm </a:t>
            </a:r>
            <a:r>
              <a:rPr lang="en-GB" dirty="0">
                <a:solidFill>
                  <a:schemeClr val="tx1">
                    <a:lumMod val="75000"/>
                    <a:lumOff val="25000"/>
                  </a:schemeClr>
                </a:solidFill>
                <a:latin typeface="Franklin Gothic Book"/>
              </a:rPr>
              <a:t>focuses on the long-term goal and continually renews its analyses of potential emissions reductions. The instrument that governs this is the Environment Programme, revised every four years with targets to reduce tCO2 per capita from 2.3 in 2019 to 0.4 in 2039. </a:t>
            </a:r>
          </a:p>
        </p:txBody>
      </p:sp>
      <p:sp>
        <p:nvSpPr>
          <p:cNvPr id="10" name="Rectangle 12">
            <a:extLst>
              <a:ext uri="{FF2B5EF4-FFF2-40B4-BE49-F238E27FC236}">
                <a16:creationId xmlns:a16="http://schemas.microsoft.com/office/drawing/2014/main" id="{9402BD9C-36BF-B14E-BBD6-2CFA7025E234}"/>
              </a:ext>
            </a:extLst>
          </p:cNvPr>
          <p:cNvSpPr/>
          <p:nvPr/>
        </p:nvSpPr>
        <p:spPr>
          <a:xfrm>
            <a:off x="216437" y="3954132"/>
            <a:ext cx="9228352" cy="1477328"/>
          </a:xfrm>
          <a:prstGeom prst="rect">
            <a:avLst/>
          </a:prstGeom>
        </p:spPr>
        <p:txBody>
          <a:bodyPr wrap="square" lIns="91440" tIns="45720" rIns="91440" bIns="45720" anchor="t">
            <a:spAutoFit/>
          </a:bodyPr>
          <a:lstStyle/>
          <a:p>
            <a:pPr marL="182880" marR="182880"/>
            <a:r>
              <a:rPr lang="en-GB" dirty="0">
                <a:solidFill>
                  <a:schemeClr val="tx1">
                    <a:lumMod val="75000"/>
                    <a:lumOff val="25000"/>
                  </a:schemeClr>
                </a:solidFill>
                <a:latin typeface="Franklin Gothic Book"/>
              </a:rPr>
              <a:t>The</a:t>
            </a:r>
            <a:r>
              <a:rPr lang="en-GB" sz="1600" dirty="0">
                <a:latin typeface="Franklin Gothic Medium"/>
                <a:ea typeface="Times New Roman" panose="02020603050405020304" pitchFamily="18" charset="0"/>
                <a:cs typeface="Times New Roman"/>
              </a:rPr>
              <a:t> </a:t>
            </a:r>
            <a:r>
              <a:rPr lang="en-GB" b="1" dirty="0">
                <a:solidFill>
                  <a:schemeClr val="accent1">
                    <a:lumMod val="75000"/>
                  </a:schemeClr>
                </a:solidFill>
                <a:latin typeface="Franklin Gothic Medium"/>
                <a:ea typeface="Times New Roman" panose="02020603050405020304" pitchFamily="18" charset="0"/>
                <a:cs typeface="Times New Roman"/>
              </a:rPr>
              <a:t>Kampala</a:t>
            </a:r>
            <a:r>
              <a:rPr lang="en-GB" sz="1600" dirty="0">
                <a:latin typeface="Franklin Gothic Medium"/>
                <a:ea typeface="Times New Roman" panose="02020603050405020304" pitchFamily="18" charset="0"/>
                <a:cs typeface="Times New Roman"/>
              </a:rPr>
              <a:t> </a:t>
            </a:r>
            <a:r>
              <a:rPr lang="en-GB" dirty="0">
                <a:solidFill>
                  <a:schemeClr val="tx1">
                    <a:lumMod val="75000"/>
                    <a:lumOff val="25000"/>
                  </a:schemeClr>
                </a:solidFill>
                <a:latin typeface="Franklin Gothic Book"/>
                <a:hlinkClick r:id="rId4">
                  <a:extLst>
                    <a:ext uri="{A12FA001-AC4F-418D-AE19-62706E023703}">
                      <ahyp:hlinkClr xmlns:ahyp="http://schemas.microsoft.com/office/drawing/2018/hyperlinkcolor" val="tx"/>
                    </a:ext>
                  </a:extLst>
                </a:hlinkClick>
              </a:rPr>
              <a:t>Climate Change Action</a:t>
            </a:r>
            <a:r>
              <a:rPr lang="en-GB" dirty="0">
                <a:solidFill>
                  <a:schemeClr val="tx1">
                    <a:lumMod val="75000"/>
                    <a:lumOff val="25000"/>
                  </a:schemeClr>
                </a:solidFill>
                <a:latin typeface="Franklin Gothic Book"/>
              </a:rPr>
              <a:t> strategy highlights that severe climate change shocks and stresses such as flooding and heatwaves will impact on the livelihoods of the vulnerable urban poor in particular. City-wide climate risk mapping has provided a basis for integrated landscape policy and assessing community risk with the aim to mitigate these risks. </a:t>
            </a:r>
          </a:p>
        </p:txBody>
      </p:sp>
      <p:sp>
        <p:nvSpPr>
          <p:cNvPr id="2" name="TextBox 1">
            <a:extLst>
              <a:ext uri="{FF2B5EF4-FFF2-40B4-BE49-F238E27FC236}">
                <a16:creationId xmlns:a16="http://schemas.microsoft.com/office/drawing/2014/main" id="{3C0DEAC2-A9C9-4F7A-8F8B-5355EE105A15}"/>
              </a:ext>
            </a:extLst>
          </p:cNvPr>
          <p:cNvSpPr txBox="1"/>
          <p:nvPr/>
        </p:nvSpPr>
        <p:spPr>
          <a:xfrm>
            <a:off x="416983" y="5676900"/>
            <a:ext cx="8691033"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dirty="0">
                <a:solidFill>
                  <a:schemeClr val="accent1">
                    <a:lumMod val="75000"/>
                  </a:schemeClr>
                </a:solidFill>
                <a:latin typeface="Franklin Gothic Medium"/>
                <a:cs typeface="Calibri"/>
              </a:rPr>
              <a:t>Barcelona</a:t>
            </a:r>
            <a:r>
              <a:rPr lang="en-GB" dirty="0">
                <a:latin typeface="Franklin Gothic Book"/>
                <a:cs typeface="Calibri"/>
              </a:rPr>
              <a:t> </a:t>
            </a:r>
            <a:r>
              <a:rPr lang="en-GB" dirty="0">
                <a:solidFill>
                  <a:schemeClr val="tx1">
                    <a:lumMod val="75000"/>
                    <a:lumOff val="25000"/>
                  </a:schemeClr>
                </a:solidFill>
                <a:latin typeface="Franklin Gothic Book"/>
                <a:cs typeface="Calibri"/>
              </a:rPr>
              <a:t>aims to reduce GHG emissions by 50% in 2030, compared to 1992 levels. To monitor progress, the city updates the GHG </a:t>
            </a:r>
            <a:r>
              <a:rPr lang="en-GB" dirty="0">
                <a:solidFill>
                  <a:schemeClr val="tx1">
                    <a:lumMod val="75000"/>
                    <a:lumOff val="25000"/>
                  </a:schemeClr>
                </a:solidFill>
                <a:latin typeface="Franklin Gothic Book"/>
                <a:cs typeface="Calibri"/>
                <a:hlinkClick r:id="rId5">
                  <a:extLst>
                    <a:ext uri="{A12FA001-AC4F-418D-AE19-62706E023703}">
                      <ahyp:hlinkClr xmlns:ahyp="http://schemas.microsoft.com/office/drawing/2018/hyperlinkcolor" val="tx"/>
                    </a:ext>
                  </a:extLst>
                </a:hlinkClick>
              </a:rPr>
              <a:t>inventory</a:t>
            </a:r>
            <a:r>
              <a:rPr lang="en-GB" dirty="0">
                <a:solidFill>
                  <a:schemeClr val="tx1">
                    <a:lumMod val="75000"/>
                    <a:lumOff val="25000"/>
                  </a:schemeClr>
                </a:solidFill>
                <a:latin typeface="Franklin Gothic Book"/>
                <a:cs typeface="Calibri"/>
              </a:rPr>
              <a:t> annually, presenting results since the year 1992. </a:t>
            </a:r>
          </a:p>
        </p:txBody>
      </p:sp>
    </p:spTree>
    <p:extLst>
      <p:ext uri="{BB962C8B-B14F-4D97-AF65-F5344CB8AC3E}">
        <p14:creationId xmlns:p14="http://schemas.microsoft.com/office/powerpoint/2010/main" val="12483856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19022C17-BCAB-46B6-919E-428A5B7C857E}"/>
              </a:ext>
            </a:extLst>
          </p:cNvPr>
          <p:cNvSpPr txBox="1"/>
          <p:nvPr/>
        </p:nvSpPr>
        <p:spPr>
          <a:xfrm>
            <a:off x="8674444" y="6611779"/>
            <a:ext cx="3517556" cy="246221"/>
          </a:xfrm>
          <a:prstGeom prst="rect">
            <a:avLst/>
          </a:prstGeom>
          <a:solidFill>
            <a:srgbClr val="009DA5"/>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solidFill>
                  <a:schemeClr val="bg1"/>
                </a:solidFill>
                <a:latin typeface="Franklin Gothic Book" panose="020B0503020102020204" pitchFamily="34" charset="0"/>
              </a:rPr>
              <a:t>                           www.c40knowledgehub.org</a:t>
            </a:r>
          </a:p>
        </p:txBody>
      </p:sp>
      <p:sp>
        <p:nvSpPr>
          <p:cNvPr id="17" name="TextBox 16">
            <a:extLst>
              <a:ext uri="{FF2B5EF4-FFF2-40B4-BE49-F238E27FC236}">
                <a16:creationId xmlns:a16="http://schemas.microsoft.com/office/drawing/2014/main" id="{4D789881-4E84-419B-AEB6-0D65E04CE016}"/>
              </a:ext>
            </a:extLst>
          </p:cNvPr>
          <p:cNvSpPr txBox="1"/>
          <p:nvPr/>
        </p:nvSpPr>
        <p:spPr>
          <a:xfrm>
            <a:off x="11544555" y="161803"/>
            <a:ext cx="453549" cy="230832"/>
          </a:xfrm>
          <a:prstGeom prst="rect">
            <a:avLst/>
          </a:prstGeom>
          <a:solidFill>
            <a:schemeClr val="bg2"/>
          </a:solidFill>
        </p:spPr>
        <p:txBody>
          <a:bodyPr wrap="square" lIns="91440" tIns="45720" rIns="91440" bIns="45720" rtlCol="0" anchor="t">
            <a:spAutoFit/>
          </a:bodyPr>
          <a:lstStyle/>
          <a:p>
            <a:r>
              <a:rPr lang="en-US" sz="900" dirty="0">
                <a:solidFill>
                  <a:srgbClr val="009DA5"/>
                </a:solidFill>
                <a:latin typeface="Franklin Gothic Medium"/>
              </a:rPr>
              <a:t>39</a:t>
            </a:r>
            <a:endParaRPr lang="en-US" sz="900" dirty="0">
              <a:solidFill>
                <a:srgbClr val="009DA5"/>
              </a:solidFill>
              <a:latin typeface="Franklin Gothic Medium" panose="020B0603020102020204" pitchFamily="34" charset="0"/>
            </a:endParaRPr>
          </a:p>
        </p:txBody>
      </p:sp>
      <p:sp>
        <p:nvSpPr>
          <p:cNvPr id="4" name="TextBox 3">
            <a:extLst>
              <a:ext uri="{FF2B5EF4-FFF2-40B4-BE49-F238E27FC236}">
                <a16:creationId xmlns:a16="http://schemas.microsoft.com/office/drawing/2014/main" id="{FAF92A03-C765-4ECA-8AEB-377EEF902D7D}"/>
              </a:ext>
            </a:extLst>
          </p:cNvPr>
          <p:cNvSpPr txBox="1"/>
          <p:nvPr/>
        </p:nvSpPr>
        <p:spPr>
          <a:xfrm>
            <a:off x="415421" y="924041"/>
            <a:ext cx="10020350" cy="245741"/>
          </a:xfrm>
          <a:prstGeom prst="rect">
            <a:avLst/>
          </a:prstGeom>
        </p:spPr>
        <p:txBody>
          <a:bodyPr vert="horz" lIns="91440" tIns="45720" rIns="91440" bIns="45720" rtlCol="0" anchor="t">
            <a:noAutofit/>
          </a:bodyPr>
          <a:lstStyle>
            <a:lvl1pPr indent="0">
              <a:lnSpc>
                <a:spcPct val="90000"/>
              </a:lnSpc>
              <a:spcBef>
                <a:spcPts val="1000"/>
              </a:spcBef>
              <a:buFont typeface="Arial" panose="020B0604020202020204" pitchFamily="34" charset="0"/>
              <a:buNone/>
              <a:defRPr>
                <a:latin typeface="Franklin Gothic Medium"/>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GB" sz="2000" dirty="0">
                <a:solidFill>
                  <a:schemeClr val="tx1">
                    <a:lumMod val="75000"/>
                    <a:lumOff val="25000"/>
                  </a:schemeClr>
                </a:solidFill>
              </a:rPr>
              <a:t>Please find further city examples, included in the Example Annex, organised by section:</a:t>
            </a:r>
          </a:p>
        </p:txBody>
      </p:sp>
      <p:sp>
        <p:nvSpPr>
          <p:cNvPr id="7" name="Title 6">
            <a:extLst>
              <a:ext uri="{FF2B5EF4-FFF2-40B4-BE49-F238E27FC236}">
                <a16:creationId xmlns:a16="http://schemas.microsoft.com/office/drawing/2014/main" id="{8A6A5C5A-04A0-4A70-8DA9-131DA4165F10}"/>
              </a:ext>
            </a:extLst>
          </p:cNvPr>
          <p:cNvSpPr>
            <a:spLocks noGrp="1"/>
          </p:cNvSpPr>
          <p:nvPr>
            <p:ph type="ctrTitle"/>
          </p:nvPr>
        </p:nvSpPr>
        <p:spPr>
          <a:xfrm>
            <a:off x="415421" y="277219"/>
            <a:ext cx="4687479" cy="646822"/>
          </a:xfrm>
        </p:spPr>
        <p:txBody>
          <a:bodyPr/>
          <a:lstStyle/>
          <a:p>
            <a:r>
              <a:rPr lang="en-GB" dirty="0">
                <a:latin typeface="Franklin Gothic Demi"/>
              </a:rPr>
              <a:t>EXAMPLES</a:t>
            </a:r>
            <a:endParaRPr lang="en-GB" dirty="0"/>
          </a:p>
        </p:txBody>
      </p:sp>
      <p:sp>
        <p:nvSpPr>
          <p:cNvPr id="6" name="TextBox 5">
            <a:extLst>
              <a:ext uri="{FF2B5EF4-FFF2-40B4-BE49-F238E27FC236}">
                <a16:creationId xmlns:a16="http://schemas.microsoft.com/office/drawing/2014/main" id="{4C4E41AE-A0FA-1543-A71E-41646F825DBF}"/>
              </a:ext>
            </a:extLst>
          </p:cNvPr>
          <p:cNvSpPr txBox="1"/>
          <p:nvPr/>
        </p:nvSpPr>
        <p:spPr>
          <a:xfrm>
            <a:off x="415421" y="1620107"/>
            <a:ext cx="4832440" cy="584775"/>
          </a:xfrm>
          <a:prstGeom prst="rect">
            <a:avLst/>
          </a:prstGeom>
          <a:noFill/>
        </p:spPr>
        <p:txBody>
          <a:bodyPr wrap="square" rtlCol="0">
            <a:spAutoFit/>
          </a:bodyPr>
          <a:lstStyle/>
          <a:p>
            <a:r>
              <a:rPr lang="en-US" sz="3200" b="1" dirty="0">
                <a:solidFill>
                  <a:schemeClr val="accent1">
                    <a:lumMod val="75000"/>
                  </a:schemeClr>
                </a:solidFill>
                <a:latin typeface="Franklin Gothic Medium" panose="020B0603020102020204" pitchFamily="34" charset="0"/>
              </a:rPr>
              <a:t>Monitoring</a:t>
            </a:r>
          </a:p>
        </p:txBody>
      </p:sp>
      <p:sp>
        <p:nvSpPr>
          <p:cNvPr id="8" name="Rectangle 13">
            <a:extLst>
              <a:ext uri="{FF2B5EF4-FFF2-40B4-BE49-F238E27FC236}">
                <a16:creationId xmlns:a16="http://schemas.microsoft.com/office/drawing/2014/main" id="{740AF84B-BE10-7141-BA62-F6D96041C1A8}"/>
              </a:ext>
            </a:extLst>
          </p:cNvPr>
          <p:cNvSpPr/>
          <p:nvPr/>
        </p:nvSpPr>
        <p:spPr>
          <a:xfrm>
            <a:off x="298998" y="2292499"/>
            <a:ext cx="10963723" cy="1200329"/>
          </a:xfrm>
          <a:prstGeom prst="rect">
            <a:avLst/>
          </a:prstGeom>
        </p:spPr>
        <p:txBody>
          <a:bodyPr wrap="square" lIns="91440" tIns="45720" rIns="91440" bIns="45720" anchor="t">
            <a:spAutoFit/>
          </a:bodyPr>
          <a:lstStyle/>
          <a:p>
            <a:pPr marL="111125"/>
            <a:r>
              <a:rPr lang="en-GB" dirty="0">
                <a:solidFill>
                  <a:schemeClr val="tx1">
                    <a:lumMod val="75000"/>
                    <a:lumOff val="25000"/>
                  </a:schemeClr>
                </a:solidFill>
                <a:latin typeface="Franklin Gothic Book"/>
              </a:rPr>
              <a:t>Starting in 2019 and following a rapid increase in the public offer of dock-less scooters and bikes, </a:t>
            </a:r>
            <a:r>
              <a:rPr lang="en-GB" b="1" dirty="0">
                <a:solidFill>
                  <a:schemeClr val="accent1">
                    <a:lumMod val="75000"/>
                  </a:schemeClr>
                </a:solidFill>
                <a:latin typeface="Franklin Gothic Medium" panose="020B0603020102020204" pitchFamily="34" charset="0"/>
                <a:ea typeface="Calibri" panose="020F0502020204030204" pitchFamily="34" charset="0"/>
                <a:cs typeface="Times New Roman" panose="02020603050405020304" pitchFamily="18" charset="0"/>
              </a:rPr>
              <a:t>Mexico City </a:t>
            </a:r>
            <a:r>
              <a:rPr lang="en-GB" dirty="0">
                <a:solidFill>
                  <a:schemeClr val="tx1">
                    <a:lumMod val="75000"/>
                    <a:lumOff val="25000"/>
                  </a:schemeClr>
                </a:solidFill>
                <a:latin typeface="Franklin Gothic Book"/>
              </a:rPr>
              <a:t>started to define an efficient and comprehensive urban mobility policy based on improved data analysis.</a:t>
            </a:r>
          </a:p>
          <a:p>
            <a:pPr marL="111125"/>
            <a:r>
              <a:rPr lang="en-GB" dirty="0">
                <a:solidFill>
                  <a:schemeClr val="tx1">
                    <a:lumMod val="75000"/>
                    <a:lumOff val="25000"/>
                  </a:schemeClr>
                </a:solidFill>
                <a:latin typeface="Franklin Gothic Book"/>
              </a:rPr>
              <a:t>The city required participating companies to provide the city with </a:t>
            </a:r>
            <a:r>
              <a:rPr lang="en-GB" dirty="0">
                <a:solidFill>
                  <a:schemeClr val="tx1">
                    <a:lumMod val="75000"/>
                    <a:lumOff val="25000"/>
                  </a:schemeClr>
                </a:solidFill>
                <a:latin typeface="Franklin Gothic Book"/>
                <a:hlinkClick r:id="rId3">
                  <a:extLst>
                    <a:ext uri="{A12FA001-AC4F-418D-AE19-62706E023703}">
                      <ahyp:hlinkClr xmlns:ahyp="http://schemas.microsoft.com/office/drawing/2018/hyperlinkcolor" val="tx"/>
                    </a:ext>
                  </a:extLst>
                </a:hlinkClick>
              </a:rPr>
              <a:t>access to data in real time</a:t>
            </a:r>
            <a:r>
              <a:rPr lang="en-GB" dirty="0">
                <a:solidFill>
                  <a:schemeClr val="tx1">
                    <a:lumMod val="75000"/>
                    <a:lumOff val="25000"/>
                  </a:schemeClr>
                </a:solidFill>
                <a:latin typeface="Franklin Gothic Book"/>
              </a:rPr>
              <a:t>. This included all units and weekly data of system operations including trips, routes, time, etc. </a:t>
            </a:r>
          </a:p>
        </p:txBody>
      </p:sp>
      <p:sp>
        <p:nvSpPr>
          <p:cNvPr id="9" name="Rectangle 14">
            <a:extLst>
              <a:ext uri="{FF2B5EF4-FFF2-40B4-BE49-F238E27FC236}">
                <a16:creationId xmlns:a16="http://schemas.microsoft.com/office/drawing/2014/main" id="{21DE825F-9089-CB44-9A69-CD4A5C8C7681}"/>
              </a:ext>
            </a:extLst>
          </p:cNvPr>
          <p:cNvSpPr/>
          <p:nvPr/>
        </p:nvSpPr>
        <p:spPr>
          <a:xfrm>
            <a:off x="415421" y="3674255"/>
            <a:ext cx="10963723" cy="923330"/>
          </a:xfrm>
          <a:prstGeom prst="rect">
            <a:avLst/>
          </a:prstGeom>
        </p:spPr>
        <p:txBody>
          <a:bodyPr wrap="square">
            <a:spAutoFit/>
          </a:bodyPr>
          <a:lstStyle/>
          <a:p>
            <a:r>
              <a:rPr lang="en-GB" dirty="0">
                <a:solidFill>
                  <a:schemeClr val="tx1">
                    <a:lumMod val="75000"/>
                    <a:lumOff val="25000"/>
                  </a:schemeClr>
                </a:solidFill>
                <a:latin typeface="Franklin Gothic Book"/>
              </a:rPr>
              <a:t>The City of </a:t>
            </a:r>
            <a:r>
              <a:rPr lang="en-GB" b="1" dirty="0">
                <a:solidFill>
                  <a:schemeClr val="accent1">
                    <a:lumMod val="75000"/>
                  </a:schemeClr>
                </a:solidFill>
                <a:latin typeface="Franklin Gothic Medium" panose="020B0603020102020204" pitchFamily="34" charset="0"/>
                <a:ea typeface="Calibri" panose="020F0502020204030204" pitchFamily="34" charset="0"/>
                <a:cs typeface="Times New Roman (Body CS)"/>
              </a:rPr>
              <a:t>Rio de Janeiro </a:t>
            </a:r>
            <a:r>
              <a:rPr lang="en-GB" dirty="0">
                <a:solidFill>
                  <a:schemeClr val="tx1">
                    <a:lumMod val="75000"/>
                    <a:lumOff val="25000"/>
                  </a:schemeClr>
                </a:solidFill>
                <a:latin typeface="Franklin Gothic Book"/>
              </a:rPr>
              <a:t>developed a pioneering initiative based on the ILO (International Labour Organization) guidelines. It found that 9% of jobs in the city are considered ‘green’ and that 76 activities out of the total 675 in the national classification codes were identified as ‘green’. Read more </a:t>
            </a:r>
            <a:r>
              <a:rPr lang="en-GB" dirty="0">
                <a:solidFill>
                  <a:schemeClr val="tx1">
                    <a:lumMod val="75000"/>
                    <a:lumOff val="25000"/>
                  </a:schemeClr>
                </a:solidFill>
                <a:latin typeface="Franklin Gothic Book"/>
                <a:hlinkClick r:id="rId4">
                  <a:extLst>
                    <a:ext uri="{A12FA001-AC4F-418D-AE19-62706E023703}">
                      <ahyp:hlinkClr xmlns:ahyp="http://schemas.microsoft.com/office/drawing/2018/hyperlinkcolor" val="tx"/>
                    </a:ext>
                  </a:extLst>
                </a:hlinkClick>
              </a:rPr>
              <a:t>here</a:t>
            </a:r>
            <a:r>
              <a:rPr lang="en-GB" dirty="0">
                <a:solidFill>
                  <a:schemeClr val="tx1">
                    <a:lumMod val="75000"/>
                    <a:lumOff val="25000"/>
                  </a:schemeClr>
                </a:solidFill>
                <a:latin typeface="Franklin Gothic Book"/>
              </a:rPr>
              <a:t>. </a:t>
            </a:r>
            <a:endParaRPr lang="en-US" dirty="0">
              <a:solidFill>
                <a:schemeClr val="tx1">
                  <a:lumMod val="75000"/>
                  <a:lumOff val="25000"/>
                </a:schemeClr>
              </a:solidFill>
              <a:latin typeface="Franklin Gothic Book"/>
            </a:endParaRPr>
          </a:p>
        </p:txBody>
      </p:sp>
      <p:sp>
        <p:nvSpPr>
          <p:cNvPr id="10" name="Rectangle 11">
            <a:extLst>
              <a:ext uri="{FF2B5EF4-FFF2-40B4-BE49-F238E27FC236}">
                <a16:creationId xmlns:a16="http://schemas.microsoft.com/office/drawing/2014/main" id="{2DB7E007-D0A8-9940-AB58-F01DAD76282E}"/>
              </a:ext>
            </a:extLst>
          </p:cNvPr>
          <p:cNvSpPr/>
          <p:nvPr/>
        </p:nvSpPr>
        <p:spPr>
          <a:xfrm>
            <a:off x="298998" y="4843326"/>
            <a:ext cx="11245557" cy="1200329"/>
          </a:xfrm>
          <a:prstGeom prst="rect">
            <a:avLst/>
          </a:prstGeom>
        </p:spPr>
        <p:txBody>
          <a:bodyPr wrap="square" lIns="91440" tIns="45720" rIns="91440" bIns="45720" anchor="t">
            <a:spAutoFit/>
          </a:bodyPr>
          <a:lstStyle/>
          <a:p>
            <a:pPr marL="90170" marR="228600">
              <a:spcAft>
                <a:spcPts val="600"/>
              </a:spcAft>
            </a:pPr>
            <a:r>
              <a:rPr lang="en-GB" b="1" dirty="0">
                <a:solidFill>
                  <a:schemeClr val="accent1">
                    <a:lumMod val="75000"/>
                  </a:schemeClr>
                </a:solidFill>
                <a:latin typeface="Franklin Gothic Medium"/>
                <a:ea typeface="Calibri" panose="020F0502020204030204" pitchFamily="34" charset="0"/>
                <a:cs typeface="Times New Roman (Body CS)"/>
              </a:rPr>
              <a:t>Los Angeles</a:t>
            </a:r>
            <a:r>
              <a:rPr lang="en-GB" dirty="0">
                <a:solidFill>
                  <a:srgbClr val="000000"/>
                </a:solidFill>
                <a:latin typeface="Franklin Gothic Medium"/>
                <a:ea typeface="Calibri" panose="020F0502020204030204" pitchFamily="34" charset="0"/>
                <a:cs typeface="Times New Roman (Body CS)"/>
              </a:rPr>
              <a:t>’ </a:t>
            </a:r>
            <a:r>
              <a:rPr lang="en-GB" dirty="0">
                <a:solidFill>
                  <a:schemeClr val="tx1">
                    <a:lumMod val="75000"/>
                    <a:lumOff val="25000"/>
                  </a:schemeClr>
                </a:solidFill>
                <a:latin typeface="Franklin Gothic Book"/>
                <a:hlinkClick r:id="rId5">
                  <a:extLst>
                    <a:ext uri="{A12FA001-AC4F-418D-AE19-62706E023703}">
                      <ahyp:hlinkClr xmlns:ahyp="http://schemas.microsoft.com/office/drawing/2018/hyperlinkcolor" val="tx"/>
                    </a:ext>
                  </a:extLst>
                </a:hlinkClick>
              </a:rPr>
              <a:t>Green New Deal </a:t>
            </a:r>
            <a:r>
              <a:rPr lang="en-GB" dirty="0">
                <a:solidFill>
                  <a:schemeClr val="tx1">
                    <a:lumMod val="75000"/>
                    <a:lumOff val="25000"/>
                  </a:schemeClr>
                </a:solidFill>
                <a:latin typeface="Franklin Gothic Book"/>
              </a:rPr>
              <a:t>plans to transform the building stock, transportation network, electricity grid, and waste management of the city. This is expected to create and support 300,000 green jobs by 2035 and 400,000 by 2050. Targets include increasing private sector green investment to USD 750 million by 2025 and to USD 2 billion by 2035. </a:t>
            </a:r>
          </a:p>
        </p:txBody>
      </p:sp>
    </p:spTree>
    <p:extLst>
      <p:ext uri="{BB962C8B-B14F-4D97-AF65-F5344CB8AC3E}">
        <p14:creationId xmlns:p14="http://schemas.microsoft.com/office/powerpoint/2010/main" val="2977595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posición de imagen 6">
            <a:extLst>
              <a:ext uri="{FF2B5EF4-FFF2-40B4-BE49-F238E27FC236}">
                <a16:creationId xmlns:a16="http://schemas.microsoft.com/office/drawing/2014/main" id="{D5FA69D5-11D1-CF41-9A17-43D072525889}"/>
              </a:ext>
            </a:extLst>
          </p:cNvPr>
          <p:cNvPicPr>
            <a:picLocks noGrp="1" noChangeAspect="1"/>
          </p:cNvPicPr>
          <p:nvPr>
            <p:ph type="pic" sz="quarter" idx="15"/>
          </p:nvPr>
        </p:nvPicPr>
        <p:blipFill>
          <a:blip r:embed="rId2" cstate="print">
            <a:extLst>
              <a:ext uri="{28A0092B-C50C-407E-A947-70E740481C1C}">
                <a14:useLocalDpi xmlns:a14="http://schemas.microsoft.com/office/drawing/2010/main"/>
              </a:ext>
            </a:extLst>
          </a:blip>
          <a:srcRect/>
          <a:stretch/>
        </p:blipFill>
        <p:spPr>
          <a:xfrm>
            <a:off x="0" y="0"/>
            <a:ext cx="9264316" cy="6858000"/>
          </a:xfrm>
        </p:spPr>
      </p:pic>
      <p:sp>
        <p:nvSpPr>
          <p:cNvPr id="4" name="Picture Placeholder 3">
            <a:extLst>
              <a:ext uri="{FF2B5EF4-FFF2-40B4-BE49-F238E27FC236}">
                <a16:creationId xmlns:a16="http://schemas.microsoft.com/office/drawing/2014/main" id="{6FC6CBE9-AB4A-4B4E-8AF9-3DE0E4D3B26B}"/>
              </a:ext>
            </a:extLst>
          </p:cNvPr>
          <p:cNvSpPr>
            <a:spLocks noGrp="1"/>
          </p:cNvSpPr>
          <p:nvPr>
            <p:ph type="pic" sz="quarter" idx="20"/>
          </p:nvPr>
        </p:nvSpPr>
        <p:spPr/>
      </p:sp>
      <p:sp>
        <p:nvSpPr>
          <p:cNvPr id="5" name="Text Placeholder 4">
            <a:extLst>
              <a:ext uri="{FF2B5EF4-FFF2-40B4-BE49-F238E27FC236}">
                <a16:creationId xmlns:a16="http://schemas.microsoft.com/office/drawing/2014/main" id="{17F7D987-FBE4-4310-BDEC-A23735B25738}"/>
              </a:ext>
            </a:extLst>
          </p:cNvPr>
          <p:cNvSpPr>
            <a:spLocks noGrp="1"/>
          </p:cNvSpPr>
          <p:nvPr>
            <p:ph type="body" sz="quarter" idx="21"/>
          </p:nvPr>
        </p:nvSpPr>
        <p:spPr/>
        <p:txBody>
          <a:bodyPr lIns="91440" tIns="45720" rIns="91440" bIns="45720" anchor="t">
            <a:noAutofit/>
          </a:bodyPr>
          <a:lstStyle/>
          <a:p>
            <a:r>
              <a:rPr lang="en-GB" dirty="0"/>
              <a:t>4</a:t>
            </a:r>
          </a:p>
        </p:txBody>
      </p:sp>
      <p:sp>
        <p:nvSpPr>
          <p:cNvPr id="6" name="Title 5">
            <a:extLst>
              <a:ext uri="{FF2B5EF4-FFF2-40B4-BE49-F238E27FC236}">
                <a16:creationId xmlns:a16="http://schemas.microsoft.com/office/drawing/2014/main" id="{81039DD3-7453-4105-853F-5C9E9F592FBA}"/>
              </a:ext>
            </a:extLst>
          </p:cNvPr>
          <p:cNvSpPr>
            <a:spLocks noGrp="1"/>
          </p:cNvSpPr>
          <p:nvPr>
            <p:ph type="ctrTitle"/>
          </p:nvPr>
        </p:nvSpPr>
        <p:spPr>
          <a:xfrm>
            <a:off x="5816505" y="1708588"/>
            <a:ext cx="4687479" cy="1158923"/>
          </a:xfrm>
        </p:spPr>
        <p:txBody>
          <a:bodyPr lIns="91440" tIns="45720" rIns="91440" bIns="45720" anchor="b">
            <a:normAutofit/>
          </a:bodyPr>
          <a:lstStyle/>
          <a:p>
            <a:r>
              <a:rPr lang="en-GB" dirty="0">
                <a:solidFill>
                  <a:schemeClr val="tx1"/>
                </a:solidFill>
                <a:latin typeface="Franklin Gothic Demi"/>
              </a:rPr>
              <a:t>INTRODUCTION AND OVERVIEW</a:t>
            </a:r>
            <a:endParaRPr lang="en-GB" dirty="0">
              <a:solidFill>
                <a:schemeClr val="tx1"/>
              </a:solidFill>
            </a:endParaRPr>
          </a:p>
        </p:txBody>
      </p:sp>
      <p:sp>
        <p:nvSpPr>
          <p:cNvPr id="8" name="Right Triangle 16">
            <a:extLst>
              <a:ext uri="{FF2B5EF4-FFF2-40B4-BE49-F238E27FC236}">
                <a16:creationId xmlns:a16="http://schemas.microsoft.com/office/drawing/2014/main" id="{F3E0FB8F-8895-0B47-9867-4ADDF320E156}"/>
              </a:ext>
            </a:extLst>
          </p:cNvPr>
          <p:cNvSpPr/>
          <p:nvPr/>
        </p:nvSpPr>
        <p:spPr>
          <a:xfrm rot="10800000">
            <a:off x="10153402" y="-22442"/>
            <a:ext cx="2038598" cy="2019531"/>
          </a:xfrm>
          <a:prstGeom prst="rtTriangle">
            <a:avLst/>
          </a:prstGeom>
          <a:solidFill>
            <a:srgbClr val="09CF62">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noFill/>
            </a:endParaRPr>
          </a:p>
        </p:txBody>
      </p:sp>
      <p:sp>
        <p:nvSpPr>
          <p:cNvPr id="9" name="Picture Placeholder 13">
            <a:extLst>
              <a:ext uri="{FF2B5EF4-FFF2-40B4-BE49-F238E27FC236}">
                <a16:creationId xmlns:a16="http://schemas.microsoft.com/office/drawing/2014/main" id="{74A6EA74-80BC-4049-A642-548E0374853D}"/>
              </a:ext>
            </a:extLst>
          </p:cNvPr>
          <p:cNvSpPr>
            <a:spLocks noGrp="1"/>
          </p:cNvSpPr>
          <p:nvPr>
            <p:ph type="pic" sz="quarter" idx="16"/>
          </p:nvPr>
        </p:nvSpPr>
        <p:spPr>
          <a:xfrm rot="16200000">
            <a:off x="6385382" y="1045943"/>
            <a:ext cx="5724144" cy="5889093"/>
          </a:xfrm>
          <a:solidFill>
            <a:srgbClr val="09CF62">
              <a:alpha val="40000"/>
            </a:srgbClr>
          </a:solidFill>
        </p:spPr>
      </p:sp>
    </p:spTree>
    <p:extLst>
      <p:ext uri="{BB962C8B-B14F-4D97-AF65-F5344CB8AC3E}">
        <p14:creationId xmlns:p14="http://schemas.microsoft.com/office/powerpoint/2010/main" val="36523756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19022C17-BCAB-46B6-919E-428A5B7C857E}"/>
              </a:ext>
            </a:extLst>
          </p:cNvPr>
          <p:cNvSpPr txBox="1"/>
          <p:nvPr/>
        </p:nvSpPr>
        <p:spPr>
          <a:xfrm>
            <a:off x="8766629" y="6611779"/>
            <a:ext cx="3425371" cy="246221"/>
          </a:xfrm>
          <a:prstGeom prst="rect">
            <a:avLst/>
          </a:prstGeom>
          <a:solidFill>
            <a:srgbClr val="009DA5"/>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solidFill>
                  <a:schemeClr val="bg1"/>
                </a:solidFill>
                <a:latin typeface="Franklin Gothic Book" panose="020B0503020102020204" pitchFamily="34" charset="0"/>
              </a:rPr>
              <a:t>                             www.c40knowledgehub.org</a:t>
            </a:r>
          </a:p>
        </p:txBody>
      </p:sp>
      <p:sp>
        <p:nvSpPr>
          <p:cNvPr id="17" name="TextBox 16">
            <a:extLst>
              <a:ext uri="{FF2B5EF4-FFF2-40B4-BE49-F238E27FC236}">
                <a16:creationId xmlns:a16="http://schemas.microsoft.com/office/drawing/2014/main" id="{4D789881-4E84-419B-AEB6-0D65E04CE016}"/>
              </a:ext>
            </a:extLst>
          </p:cNvPr>
          <p:cNvSpPr txBox="1"/>
          <p:nvPr/>
        </p:nvSpPr>
        <p:spPr>
          <a:xfrm>
            <a:off x="11544555" y="161803"/>
            <a:ext cx="453549" cy="230832"/>
          </a:xfrm>
          <a:prstGeom prst="rect">
            <a:avLst/>
          </a:prstGeom>
          <a:solidFill>
            <a:schemeClr val="bg2"/>
          </a:solidFill>
        </p:spPr>
        <p:txBody>
          <a:bodyPr wrap="square" lIns="91440" tIns="45720" rIns="91440" bIns="45720" rtlCol="0" anchor="t">
            <a:spAutoFit/>
          </a:bodyPr>
          <a:lstStyle/>
          <a:p>
            <a:r>
              <a:rPr lang="en-US" sz="900" dirty="0">
                <a:solidFill>
                  <a:srgbClr val="009DA5"/>
                </a:solidFill>
                <a:latin typeface="Franklin Gothic Medium" panose="020B0603020102020204" pitchFamily="34" charset="0"/>
              </a:rPr>
              <a:t>40</a:t>
            </a:r>
          </a:p>
        </p:txBody>
      </p:sp>
      <p:sp>
        <p:nvSpPr>
          <p:cNvPr id="4" name="TextBox 3">
            <a:extLst>
              <a:ext uri="{FF2B5EF4-FFF2-40B4-BE49-F238E27FC236}">
                <a16:creationId xmlns:a16="http://schemas.microsoft.com/office/drawing/2014/main" id="{FAF92A03-C765-4ECA-8AEB-377EEF902D7D}"/>
              </a:ext>
            </a:extLst>
          </p:cNvPr>
          <p:cNvSpPr txBox="1"/>
          <p:nvPr/>
        </p:nvSpPr>
        <p:spPr>
          <a:xfrm>
            <a:off x="415421" y="924041"/>
            <a:ext cx="9686522" cy="385242"/>
          </a:xfrm>
          <a:prstGeom prst="rect">
            <a:avLst/>
          </a:prstGeom>
        </p:spPr>
        <p:txBody>
          <a:bodyPr vert="horz" lIns="91440" tIns="45720" rIns="91440" bIns="45720" rtlCol="0" anchor="t">
            <a:noAutofit/>
          </a:bodyPr>
          <a:lstStyle>
            <a:lvl1pPr indent="0">
              <a:lnSpc>
                <a:spcPct val="90000"/>
              </a:lnSpc>
              <a:spcBef>
                <a:spcPts val="1000"/>
              </a:spcBef>
              <a:buFont typeface="Arial" panose="020B0604020202020204" pitchFamily="34" charset="0"/>
              <a:buNone/>
              <a:defRPr>
                <a:latin typeface="Franklin Gothic Medium"/>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GB" sz="2000" dirty="0">
                <a:solidFill>
                  <a:schemeClr val="tx1">
                    <a:lumMod val="75000"/>
                    <a:lumOff val="25000"/>
                  </a:schemeClr>
                </a:solidFill>
              </a:rPr>
              <a:t>Please find further city examples, included in the Example Annex, organised by section:</a:t>
            </a:r>
          </a:p>
        </p:txBody>
      </p:sp>
      <p:sp>
        <p:nvSpPr>
          <p:cNvPr id="7" name="Title 6">
            <a:extLst>
              <a:ext uri="{FF2B5EF4-FFF2-40B4-BE49-F238E27FC236}">
                <a16:creationId xmlns:a16="http://schemas.microsoft.com/office/drawing/2014/main" id="{8A6A5C5A-04A0-4A70-8DA9-131DA4165F10}"/>
              </a:ext>
            </a:extLst>
          </p:cNvPr>
          <p:cNvSpPr>
            <a:spLocks noGrp="1"/>
          </p:cNvSpPr>
          <p:nvPr>
            <p:ph type="ctrTitle"/>
          </p:nvPr>
        </p:nvSpPr>
        <p:spPr>
          <a:xfrm>
            <a:off x="415421" y="277219"/>
            <a:ext cx="4687479" cy="646822"/>
          </a:xfrm>
        </p:spPr>
        <p:txBody>
          <a:bodyPr/>
          <a:lstStyle/>
          <a:p>
            <a:r>
              <a:rPr lang="en-GB" dirty="0">
                <a:latin typeface="Franklin Gothic Demi"/>
              </a:rPr>
              <a:t>EXAMPLES</a:t>
            </a:r>
            <a:endParaRPr lang="en-GB" dirty="0"/>
          </a:p>
        </p:txBody>
      </p:sp>
      <p:sp>
        <p:nvSpPr>
          <p:cNvPr id="6" name="TextBox 5">
            <a:extLst>
              <a:ext uri="{FF2B5EF4-FFF2-40B4-BE49-F238E27FC236}">
                <a16:creationId xmlns:a16="http://schemas.microsoft.com/office/drawing/2014/main" id="{4C4E41AE-A0FA-1543-A71E-41646F825DBF}"/>
              </a:ext>
            </a:extLst>
          </p:cNvPr>
          <p:cNvSpPr txBox="1"/>
          <p:nvPr/>
        </p:nvSpPr>
        <p:spPr>
          <a:xfrm>
            <a:off x="415421" y="1620107"/>
            <a:ext cx="4832440" cy="584775"/>
          </a:xfrm>
          <a:prstGeom prst="rect">
            <a:avLst/>
          </a:prstGeom>
          <a:noFill/>
        </p:spPr>
        <p:txBody>
          <a:bodyPr wrap="square" rtlCol="0">
            <a:spAutoFit/>
          </a:bodyPr>
          <a:lstStyle/>
          <a:p>
            <a:r>
              <a:rPr lang="en-US" sz="3200" b="1" dirty="0">
                <a:solidFill>
                  <a:srgbClr val="521B93"/>
                </a:solidFill>
                <a:latin typeface="Franklin Gothic Medium" panose="020B0603020102020204" pitchFamily="34" charset="0"/>
              </a:rPr>
              <a:t>Evaluation</a:t>
            </a:r>
          </a:p>
        </p:txBody>
      </p:sp>
      <p:sp>
        <p:nvSpPr>
          <p:cNvPr id="12" name="Speech Bubble: Rectangle with Corners Rounded 1">
            <a:extLst>
              <a:ext uri="{FF2B5EF4-FFF2-40B4-BE49-F238E27FC236}">
                <a16:creationId xmlns:a16="http://schemas.microsoft.com/office/drawing/2014/main" id="{1D87B16B-B7D3-674B-B7CF-DB0420CAF1CC}"/>
              </a:ext>
            </a:extLst>
          </p:cNvPr>
          <p:cNvSpPr/>
          <p:nvPr/>
        </p:nvSpPr>
        <p:spPr>
          <a:xfrm>
            <a:off x="9264686" y="3860593"/>
            <a:ext cx="1984577" cy="1688124"/>
          </a:xfrm>
          <a:prstGeom prst="wedgeRoundRectCallou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Medium"/>
                <a:ea typeface="+mn-lt"/>
                <a:cs typeface="+mn-lt"/>
              </a:rPr>
              <a:t>Check the Knowledge Hub frequently for new examples</a:t>
            </a:r>
            <a:endParaRPr lang="en-US" dirty="0">
              <a:solidFill>
                <a:srgbClr val="FF0000"/>
              </a:solidFill>
              <a:latin typeface="Franklin Gothic Medium"/>
              <a:cs typeface="Calibri"/>
            </a:endParaRPr>
          </a:p>
        </p:txBody>
      </p:sp>
      <p:sp>
        <p:nvSpPr>
          <p:cNvPr id="8" name="Rectangle 13">
            <a:extLst>
              <a:ext uri="{FF2B5EF4-FFF2-40B4-BE49-F238E27FC236}">
                <a16:creationId xmlns:a16="http://schemas.microsoft.com/office/drawing/2014/main" id="{7A77B7B7-CCD1-994E-B671-3B9F31D98E6A}"/>
              </a:ext>
            </a:extLst>
          </p:cNvPr>
          <p:cNvSpPr/>
          <p:nvPr/>
        </p:nvSpPr>
        <p:spPr>
          <a:xfrm>
            <a:off x="415421" y="2387130"/>
            <a:ext cx="11129134" cy="1015663"/>
          </a:xfrm>
          <a:prstGeom prst="rect">
            <a:avLst/>
          </a:prstGeom>
        </p:spPr>
        <p:txBody>
          <a:bodyPr wrap="square">
            <a:spAutoFit/>
          </a:bodyPr>
          <a:lstStyle/>
          <a:p>
            <a:r>
              <a:rPr lang="en-GB" sz="2000" b="1" dirty="0">
                <a:solidFill>
                  <a:srgbClr val="521B93"/>
                </a:solidFill>
                <a:latin typeface="Franklin Gothic Medium" panose="020B0603020102020204" pitchFamily="34" charset="0"/>
                <a:ea typeface="Calibri" panose="020F0502020204030204" pitchFamily="34" charset="0"/>
                <a:cs typeface="Times New Roman" panose="02020603050405020304" pitchFamily="18" charset="0"/>
              </a:rPr>
              <a:t>Portland and Multnomah County </a:t>
            </a:r>
            <a:r>
              <a:rPr lang="en-GB" sz="2000" dirty="0">
                <a:solidFill>
                  <a:schemeClr val="tx1">
                    <a:lumMod val="75000"/>
                    <a:lumOff val="25000"/>
                  </a:schemeClr>
                </a:solidFill>
                <a:latin typeface="Franklin Gothic Book"/>
              </a:rPr>
              <a:t>Climate Action Plan scenarios includes per person carbon emissions, electricity use and passenger miles in 2030 and 2050. You can find further information in </a:t>
            </a:r>
            <a:r>
              <a:rPr lang="en-GB" sz="2000" dirty="0">
                <a:solidFill>
                  <a:schemeClr val="tx1">
                    <a:lumMod val="75000"/>
                    <a:lumOff val="25000"/>
                  </a:schemeClr>
                </a:solidFill>
                <a:latin typeface="Franklin Gothic Book"/>
                <a:hlinkClick r:id="rId3">
                  <a:extLst>
                    <a:ext uri="{A12FA001-AC4F-418D-AE19-62706E023703}">
                      <ahyp:hlinkClr xmlns:ahyp="http://schemas.microsoft.com/office/drawing/2018/hyperlinkcolor" val="tx"/>
                    </a:ext>
                  </a:extLst>
                </a:hlinkClick>
              </a:rPr>
              <a:t>Portland´s Climate Action Plan</a:t>
            </a:r>
            <a:r>
              <a:rPr lang="en-GB" sz="2000" dirty="0">
                <a:solidFill>
                  <a:schemeClr val="tx1">
                    <a:lumMod val="75000"/>
                    <a:lumOff val="25000"/>
                  </a:schemeClr>
                </a:solidFill>
                <a:latin typeface="Franklin Gothic Book"/>
              </a:rPr>
              <a:t>. </a:t>
            </a:r>
            <a:endParaRPr lang="en-US" sz="2000" dirty="0">
              <a:solidFill>
                <a:schemeClr val="tx1">
                  <a:lumMod val="75000"/>
                  <a:lumOff val="25000"/>
                </a:schemeClr>
              </a:solidFill>
              <a:latin typeface="Franklin Gothic Book"/>
            </a:endParaRPr>
          </a:p>
        </p:txBody>
      </p:sp>
      <p:pic>
        <p:nvPicPr>
          <p:cNvPr id="9" name="Picture 2">
            <a:extLst>
              <a:ext uri="{FF2B5EF4-FFF2-40B4-BE49-F238E27FC236}">
                <a16:creationId xmlns:a16="http://schemas.microsoft.com/office/drawing/2014/main" id="{A48E48DA-A77D-0440-AD5C-81CD254C6CC4}"/>
              </a:ext>
            </a:extLst>
          </p:cNvPr>
          <p:cNvPicPr/>
          <p:nvPr/>
        </p:nvPicPr>
        <p:blipFill>
          <a:blip r:embed="rId4" cstate="print">
            <a:extLst>
              <a:ext uri="{28A0092B-C50C-407E-A947-70E740481C1C}">
                <a14:useLocalDpi xmlns:a14="http://schemas.microsoft.com/office/drawing/2010/main"/>
              </a:ext>
            </a:extLst>
          </a:blip>
          <a:srcRect/>
          <a:stretch>
            <a:fillRect/>
          </a:stretch>
        </p:blipFill>
        <p:spPr bwMode="auto">
          <a:xfrm>
            <a:off x="415421" y="3585041"/>
            <a:ext cx="7309470" cy="2510958"/>
          </a:xfrm>
          <a:prstGeom prst="rect">
            <a:avLst/>
          </a:prstGeom>
          <a:noFill/>
        </p:spPr>
      </p:pic>
      <p:sp>
        <p:nvSpPr>
          <p:cNvPr id="2" name="CuadroTexto 1">
            <a:extLst>
              <a:ext uri="{FF2B5EF4-FFF2-40B4-BE49-F238E27FC236}">
                <a16:creationId xmlns:a16="http://schemas.microsoft.com/office/drawing/2014/main" id="{D648E03D-F1B1-5840-A31B-47F1F33F7A0D}"/>
              </a:ext>
            </a:extLst>
          </p:cNvPr>
          <p:cNvSpPr txBox="1"/>
          <p:nvPr/>
        </p:nvSpPr>
        <p:spPr>
          <a:xfrm>
            <a:off x="825820" y="6006518"/>
            <a:ext cx="7075057" cy="738664"/>
          </a:xfrm>
          <a:prstGeom prst="rect">
            <a:avLst/>
          </a:prstGeom>
          <a:noFill/>
        </p:spPr>
        <p:txBody>
          <a:bodyPr wrap="square" rtlCol="0">
            <a:spAutoFit/>
          </a:bodyPr>
          <a:lstStyle/>
          <a:p>
            <a:pPr algn="r"/>
            <a:r>
              <a:rPr lang="en-GB" sz="1400" dirty="0">
                <a:solidFill>
                  <a:schemeClr val="tx1">
                    <a:lumMod val="75000"/>
                    <a:lumOff val="25000"/>
                  </a:schemeClr>
                </a:solidFill>
              </a:rPr>
              <a:t>Portland and Multnomah County Climate Action Plan scenarios: per person carbon emissions, electricity use and passenger miles in 2030 and 2050. (Source: Portland Bureau of Planning and Sustainability)</a:t>
            </a:r>
            <a:r>
              <a:rPr lang="es-US" sz="1400" dirty="0">
                <a:solidFill>
                  <a:schemeClr val="tx1">
                    <a:lumMod val="75000"/>
                    <a:lumOff val="25000"/>
                  </a:schemeClr>
                </a:solidFill>
              </a:rPr>
              <a:t> </a:t>
            </a:r>
            <a:endParaRPr lang="es-ES_tradnl" sz="1400" dirty="0">
              <a:solidFill>
                <a:schemeClr val="tx1">
                  <a:lumMod val="75000"/>
                  <a:lumOff val="25000"/>
                </a:schemeClr>
              </a:solidFill>
            </a:endParaRPr>
          </a:p>
        </p:txBody>
      </p:sp>
    </p:spTree>
    <p:extLst>
      <p:ext uri="{BB962C8B-B14F-4D97-AF65-F5344CB8AC3E}">
        <p14:creationId xmlns:p14="http://schemas.microsoft.com/office/powerpoint/2010/main" val="33468996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19022C17-BCAB-46B6-919E-428A5B7C857E}"/>
              </a:ext>
            </a:extLst>
          </p:cNvPr>
          <p:cNvSpPr txBox="1"/>
          <p:nvPr/>
        </p:nvSpPr>
        <p:spPr>
          <a:xfrm>
            <a:off x="8695606" y="6603863"/>
            <a:ext cx="3517556" cy="246221"/>
          </a:xfrm>
          <a:prstGeom prst="rect">
            <a:avLst/>
          </a:prstGeom>
          <a:solidFill>
            <a:srgbClr val="009DA5"/>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solidFill>
                  <a:schemeClr val="bg1"/>
                </a:solidFill>
                <a:latin typeface="Franklin Gothic Book" panose="020B0503020102020204" pitchFamily="34" charset="0"/>
              </a:rPr>
              <a:t>                          www.c40knowledgehub.org</a:t>
            </a:r>
          </a:p>
        </p:txBody>
      </p:sp>
      <p:sp>
        <p:nvSpPr>
          <p:cNvPr id="17" name="TextBox 16">
            <a:extLst>
              <a:ext uri="{FF2B5EF4-FFF2-40B4-BE49-F238E27FC236}">
                <a16:creationId xmlns:a16="http://schemas.microsoft.com/office/drawing/2014/main" id="{4D789881-4E84-419B-AEB6-0D65E04CE016}"/>
              </a:ext>
            </a:extLst>
          </p:cNvPr>
          <p:cNvSpPr txBox="1"/>
          <p:nvPr/>
        </p:nvSpPr>
        <p:spPr>
          <a:xfrm>
            <a:off x="11544555" y="161803"/>
            <a:ext cx="453549" cy="230832"/>
          </a:xfrm>
          <a:prstGeom prst="rect">
            <a:avLst/>
          </a:prstGeom>
          <a:solidFill>
            <a:schemeClr val="bg2"/>
          </a:solidFill>
        </p:spPr>
        <p:txBody>
          <a:bodyPr wrap="square" lIns="91440" tIns="45720" rIns="91440" bIns="45720" rtlCol="0" anchor="t">
            <a:spAutoFit/>
          </a:bodyPr>
          <a:lstStyle/>
          <a:p>
            <a:r>
              <a:rPr lang="en-US" sz="900" dirty="0">
                <a:solidFill>
                  <a:srgbClr val="009DA5"/>
                </a:solidFill>
                <a:latin typeface="Franklin Gothic Medium"/>
              </a:rPr>
              <a:t>41</a:t>
            </a:r>
            <a:endParaRPr lang="en-US" sz="900" dirty="0">
              <a:solidFill>
                <a:srgbClr val="009DA5"/>
              </a:solidFill>
              <a:latin typeface="Franklin Gothic Medium" panose="020B0603020102020204" pitchFamily="34" charset="0"/>
            </a:endParaRPr>
          </a:p>
        </p:txBody>
      </p:sp>
      <p:sp>
        <p:nvSpPr>
          <p:cNvPr id="4" name="TextBox 3">
            <a:extLst>
              <a:ext uri="{FF2B5EF4-FFF2-40B4-BE49-F238E27FC236}">
                <a16:creationId xmlns:a16="http://schemas.microsoft.com/office/drawing/2014/main" id="{FAF92A03-C765-4ECA-8AEB-377EEF902D7D}"/>
              </a:ext>
            </a:extLst>
          </p:cNvPr>
          <p:cNvSpPr txBox="1"/>
          <p:nvPr/>
        </p:nvSpPr>
        <p:spPr>
          <a:xfrm>
            <a:off x="415421" y="924041"/>
            <a:ext cx="8526903" cy="341632"/>
          </a:xfrm>
          <a:prstGeom prst="rect">
            <a:avLst/>
          </a:prstGeom>
        </p:spPr>
        <p:txBody>
          <a:bodyPr vert="horz" lIns="91440" tIns="45720" rIns="91440" bIns="45720" rtlCol="0" anchor="t">
            <a:noAutofit/>
          </a:bodyPr>
          <a:lstStyle>
            <a:lvl1pPr indent="0">
              <a:lnSpc>
                <a:spcPct val="90000"/>
              </a:lnSpc>
              <a:spcBef>
                <a:spcPts val="1000"/>
              </a:spcBef>
              <a:buFont typeface="Arial" panose="020B0604020202020204" pitchFamily="34" charset="0"/>
              <a:buNone/>
              <a:defRPr>
                <a:latin typeface="Franklin Gothic Medium"/>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GB" sz="2000" dirty="0">
                <a:solidFill>
                  <a:schemeClr val="tx1">
                    <a:lumMod val="75000"/>
                    <a:lumOff val="25000"/>
                  </a:schemeClr>
                </a:solidFill>
              </a:rPr>
              <a:t>Please find further city examples, included in the Example Annex, organised by section:</a:t>
            </a:r>
          </a:p>
        </p:txBody>
      </p:sp>
      <p:sp>
        <p:nvSpPr>
          <p:cNvPr id="7" name="Title 6">
            <a:extLst>
              <a:ext uri="{FF2B5EF4-FFF2-40B4-BE49-F238E27FC236}">
                <a16:creationId xmlns:a16="http://schemas.microsoft.com/office/drawing/2014/main" id="{8A6A5C5A-04A0-4A70-8DA9-131DA4165F10}"/>
              </a:ext>
            </a:extLst>
          </p:cNvPr>
          <p:cNvSpPr>
            <a:spLocks noGrp="1"/>
          </p:cNvSpPr>
          <p:nvPr>
            <p:ph type="ctrTitle"/>
          </p:nvPr>
        </p:nvSpPr>
        <p:spPr>
          <a:xfrm>
            <a:off x="415421" y="277219"/>
            <a:ext cx="4687479" cy="646822"/>
          </a:xfrm>
        </p:spPr>
        <p:txBody>
          <a:bodyPr/>
          <a:lstStyle/>
          <a:p>
            <a:r>
              <a:rPr lang="en-GB" dirty="0">
                <a:latin typeface="Franklin Gothic Demi"/>
              </a:rPr>
              <a:t>EXAMPLES</a:t>
            </a:r>
            <a:endParaRPr lang="en-GB" dirty="0"/>
          </a:p>
        </p:txBody>
      </p:sp>
      <p:sp>
        <p:nvSpPr>
          <p:cNvPr id="6" name="TextBox 5">
            <a:extLst>
              <a:ext uri="{FF2B5EF4-FFF2-40B4-BE49-F238E27FC236}">
                <a16:creationId xmlns:a16="http://schemas.microsoft.com/office/drawing/2014/main" id="{4C4E41AE-A0FA-1543-A71E-41646F825DBF}"/>
              </a:ext>
            </a:extLst>
          </p:cNvPr>
          <p:cNvSpPr txBox="1"/>
          <p:nvPr/>
        </p:nvSpPr>
        <p:spPr>
          <a:xfrm>
            <a:off x="415421" y="1620107"/>
            <a:ext cx="4832440" cy="584775"/>
          </a:xfrm>
          <a:prstGeom prst="rect">
            <a:avLst/>
          </a:prstGeom>
          <a:noFill/>
        </p:spPr>
        <p:txBody>
          <a:bodyPr wrap="square" rtlCol="0">
            <a:spAutoFit/>
          </a:bodyPr>
          <a:lstStyle/>
          <a:p>
            <a:r>
              <a:rPr lang="en-US" sz="3200" b="1" dirty="0">
                <a:solidFill>
                  <a:schemeClr val="accent6">
                    <a:lumMod val="50000"/>
                  </a:schemeClr>
                </a:solidFill>
                <a:latin typeface="Franklin Gothic Medium" panose="020B0603020102020204" pitchFamily="34" charset="0"/>
              </a:rPr>
              <a:t>Reporting</a:t>
            </a:r>
          </a:p>
        </p:txBody>
      </p:sp>
      <p:sp>
        <p:nvSpPr>
          <p:cNvPr id="12" name="Speech Bubble: Rectangle with Corners Rounded 1">
            <a:extLst>
              <a:ext uri="{FF2B5EF4-FFF2-40B4-BE49-F238E27FC236}">
                <a16:creationId xmlns:a16="http://schemas.microsoft.com/office/drawing/2014/main" id="{1D87B16B-B7D3-674B-B7CF-DB0420CAF1CC}"/>
              </a:ext>
            </a:extLst>
          </p:cNvPr>
          <p:cNvSpPr/>
          <p:nvPr/>
        </p:nvSpPr>
        <p:spPr>
          <a:xfrm>
            <a:off x="9440933" y="4342900"/>
            <a:ext cx="1984577" cy="1688124"/>
          </a:xfrm>
          <a:prstGeom prst="wedgeRoundRectCallou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Medium"/>
                <a:ea typeface="+mn-lt"/>
                <a:cs typeface="+mn-lt"/>
              </a:rPr>
              <a:t>Check the Knowledge Hub frequently for new examples (new CAPs)</a:t>
            </a:r>
            <a:endParaRPr lang="en-US" dirty="0">
              <a:solidFill>
                <a:srgbClr val="FF0000"/>
              </a:solidFill>
              <a:latin typeface="Franklin Gothic Medium"/>
              <a:cs typeface="Calibri"/>
            </a:endParaRPr>
          </a:p>
        </p:txBody>
      </p:sp>
      <p:sp>
        <p:nvSpPr>
          <p:cNvPr id="8" name="Rectangle 16">
            <a:extLst>
              <a:ext uri="{FF2B5EF4-FFF2-40B4-BE49-F238E27FC236}">
                <a16:creationId xmlns:a16="http://schemas.microsoft.com/office/drawing/2014/main" id="{89DEBBC1-1494-1E4E-A274-101AD1A09938}"/>
              </a:ext>
            </a:extLst>
          </p:cNvPr>
          <p:cNvSpPr/>
          <p:nvPr/>
        </p:nvSpPr>
        <p:spPr>
          <a:xfrm>
            <a:off x="262572" y="2521854"/>
            <a:ext cx="8679752" cy="3801041"/>
          </a:xfrm>
          <a:prstGeom prst="rect">
            <a:avLst/>
          </a:prstGeom>
        </p:spPr>
        <p:txBody>
          <a:bodyPr wrap="square">
            <a:spAutoFit/>
          </a:bodyPr>
          <a:lstStyle/>
          <a:p>
            <a:pPr marL="180340">
              <a:spcAft>
                <a:spcPts val="600"/>
              </a:spcAft>
            </a:pPr>
            <a:r>
              <a:rPr lang="en-GB" b="1" dirty="0">
                <a:solidFill>
                  <a:schemeClr val="accent6">
                    <a:lumMod val="50000"/>
                  </a:schemeClr>
                </a:solidFill>
                <a:latin typeface="Franklin Gothic Medium" panose="020B0603020102020204" pitchFamily="34" charset="0"/>
                <a:ea typeface="Calibri" panose="020F0502020204030204" pitchFamily="34" charset="0"/>
                <a:cs typeface="Times New Roman" panose="02020603050405020304" pitchFamily="18" charset="0"/>
              </a:rPr>
              <a:t>Durban</a:t>
            </a:r>
            <a:r>
              <a:rPr lang="en-GB" dirty="0">
                <a:latin typeface="Franklin Gothic Medium" panose="020B0603020102020204" pitchFamily="34" charset="0"/>
                <a:ea typeface="Calibri" panose="020F0502020204030204" pitchFamily="34" charset="0"/>
                <a:cs typeface="Times New Roman" panose="02020603050405020304" pitchFamily="18" charset="0"/>
              </a:rPr>
              <a:t> </a:t>
            </a:r>
            <a:r>
              <a:rPr lang="en-GB" dirty="0">
                <a:solidFill>
                  <a:schemeClr val="tx1">
                    <a:lumMod val="75000"/>
                    <a:lumOff val="25000"/>
                  </a:schemeClr>
                </a:solidFill>
                <a:latin typeface="Franklin Gothic Book"/>
              </a:rPr>
              <a:t>plans to produce a “State of Climate Change Report” every two years, which will inform the update of the Climate Action Plan every five years. Durban will review: </a:t>
            </a:r>
          </a:p>
          <a:p>
            <a:pPr marL="923290" lvl="1" indent="-285750">
              <a:spcAft>
                <a:spcPts val="600"/>
              </a:spcAft>
              <a:buFont typeface="Arial" panose="020B0604020202020204" pitchFamily="34" charset="0"/>
              <a:buChar char="•"/>
            </a:pPr>
            <a:r>
              <a:rPr lang="en-GB" dirty="0">
                <a:solidFill>
                  <a:schemeClr val="tx1">
                    <a:lumMod val="75000"/>
                    <a:lumOff val="25000"/>
                  </a:schemeClr>
                </a:solidFill>
                <a:latin typeface="Franklin Gothic Book"/>
              </a:rPr>
              <a:t>Strategy and Direction: to adjust progress on current actions, and to take account of technological, scientific and ambition changes; </a:t>
            </a:r>
          </a:p>
          <a:p>
            <a:pPr marL="923290" lvl="1" indent="-285750">
              <a:spcAft>
                <a:spcPts val="600"/>
              </a:spcAft>
              <a:buFont typeface="Arial" panose="020B0604020202020204" pitchFamily="34" charset="0"/>
              <a:buChar char="•"/>
            </a:pPr>
            <a:r>
              <a:rPr lang="en-GB" dirty="0">
                <a:solidFill>
                  <a:schemeClr val="tx1">
                    <a:lumMod val="75000"/>
                    <a:lumOff val="25000"/>
                  </a:schemeClr>
                </a:solidFill>
                <a:latin typeface="Franklin Gothic Book"/>
              </a:rPr>
              <a:t>Learning and Communication: so that relevant sectors have the necessary skills and resources. </a:t>
            </a:r>
          </a:p>
          <a:p>
            <a:pPr marL="923290" lvl="1" indent="-285750">
              <a:spcAft>
                <a:spcPts val="600"/>
              </a:spcAft>
              <a:buFont typeface="Arial" panose="020B0604020202020204" pitchFamily="34" charset="0"/>
              <a:buChar char="•"/>
            </a:pPr>
            <a:r>
              <a:rPr lang="en-GB" dirty="0">
                <a:solidFill>
                  <a:schemeClr val="tx1">
                    <a:lumMod val="75000"/>
                    <a:lumOff val="25000"/>
                  </a:schemeClr>
                </a:solidFill>
                <a:latin typeface="Franklin Gothic Book"/>
              </a:rPr>
              <a:t>Governance and Management: mainstreaming monitoring and evaluation, defining timelines and responsibilities and requiring departments to submit data. The Governance plan aims to engage community stakeholders - an important part of monitoring. </a:t>
            </a:r>
          </a:p>
          <a:p>
            <a:pPr marL="180340">
              <a:spcAft>
                <a:spcPts val="600"/>
              </a:spcAft>
            </a:pPr>
            <a:endParaRPr lang="en-GB" dirty="0">
              <a:solidFill>
                <a:schemeClr val="tx1">
                  <a:lumMod val="75000"/>
                  <a:lumOff val="25000"/>
                </a:schemeClr>
              </a:solidFill>
              <a:latin typeface="Franklin Gothic Book"/>
            </a:endParaRPr>
          </a:p>
          <a:p>
            <a:pPr marL="180340">
              <a:spcAft>
                <a:spcPts val="600"/>
              </a:spcAft>
            </a:pPr>
            <a:r>
              <a:rPr lang="en-GB" dirty="0">
                <a:solidFill>
                  <a:schemeClr val="tx1">
                    <a:lumMod val="75000"/>
                    <a:lumOff val="25000"/>
                  </a:schemeClr>
                </a:solidFill>
                <a:latin typeface="Franklin Gothic Book"/>
              </a:rPr>
              <a:t>You can find further information in </a:t>
            </a:r>
            <a:r>
              <a:rPr lang="en-GB" dirty="0">
                <a:solidFill>
                  <a:schemeClr val="tx1">
                    <a:lumMod val="75000"/>
                    <a:lumOff val="25000"/>
                  </a:schemeClr>
                </a:solidFill>
                <a:latin typeface="Franklin Gothic Book"/>
                <a:hlinkClick r:id="rId3">
                  <a:extLst>
                    <a:ext uri="{A12FA001-AC4F-418D-AE19-62706E023703}">
                      <ahyp:hlinkClr xmlns:ahyp="http://schemas.microsoft.com/office/drawing/2018/hyperlinkcolor" val="tx"/>
                    </a:ext>
                  </a:extLst>
                </a:hlinkClick>
              </a:rPr>
              <a:t>Durban’s Climate Action Plan</a:t>
            </a:r>
            <a:r>
              <a:rPr lang="en-GB" dirty="0">
                <a:solidFill>
                  <a:schemeClr val="tx1">
                    <a:lumMod val="75000"/>
                    <a:lumOff val="25000"/>
                  </a:schemeClr>
                </a:solidFill>
                <a:latin typeface="Franklin Gothic Book"/>
              </a:rPr>
              <a:t>. </a:t>
            </a:r>
            <a:endParaRPr lang="en-US" dirty="0">
              <a:solidFill>
                <a:schemeClr val="tx1">
                  <a:lumMod val="75000"/>
                  <a:lumOff val="25000"/>
                </a:schemeClr>
              </a:solidFill>
              <a:latin typeface="Franklin Gothic Book"/>
            </a:endParaRPr>
          </a:p>
        </p:txBody>
      </p:sp>
    </p:spTree>
    <p:extLst>
      <p:ext uri="{BB962C8B-B14F-4D97-AF65-F5344CB8AC3E}">
        <p14:creationId xmlns:p14="http://schemas.microsoft.com/office/powerpoint/2010/main" val="4288752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F02F3DB3-C849-704C-BF3A-B53470EDA843}"/>
              </a:ext>
            </a:extLst>
          </p:cNvPr>
          <p:cNvSpPr>
            <a:spLocks noGrp="1"/>
          </p:cNvSpPr>
          <p:nvPr>
            <p:ph type="body" sz="quarter" idx="21"/>
          </p:nvPr>
        </p:nvSpPr>
        <p:spPr/>
        <p:txBody>
          <a:bodyPr lIns="91440" tIns="45720" rIns="91440" bIns="45720" anchor="t">
            <a:noAutofit/>
          </a:bodyPr>
          <a:lstStyle/>
          <a:p>
            <a:r>
              <a:rPr lang="en-US" dirty="0"/>
              <a:t>5</a:t>
            </a:r>
          </a:p>
        </p:txBody>
      </p:sp>
      <p:sp>
        <p:nvSpPr>
          <p:cNvPr id="2" name="Title 50">
            <a:extLst>
              <a:ext uri="{FF2B5EF4-FFF2-40B4-BE49-F238E27FC236}">
                <a16:creationId xmlns:a16="http://schemas.microsoft.com/office/drawing/2014/main" id="{835F1868-28A7-48ED-A6CE-BD314E3EC662}"/>
              </a:ext>
            </a:extLst>
          </p:cNvPr>
          <p:cNvSpPr>
            <a:spLocks noGrp="1"/>
          </p:cNvSpPr>
          <p:nvPr>
            <p:ph type="ctrTitle"/>
          </p:nvPr>
        </p:nvSpPr>
        <p:spPr>
          <a:xfrm>
            <a:off x="241847" y="203342"/>
            <a:ext cx="10263675" cy="830840"/>
          </a:xfrm>
        </p:spPr>
        <p:txBody>
          <a:bodyPr lIns="91440" tIns="45720" rIns="91440" bIns="45720" anchor="b">
            <a:normAutofit fontScale="90000"/>
          </a:bodyPr>
          <a:lstStyle/>
          <a:p>
            <a:r>
              <a:rPr lang="en-US" dirty="0">
                <a:latin typeface="Franklin Gothic Demi"/>
              </a:rPr>
              <a:t>Climate Action Planning – Vision, strategies &amp; actions</a:t>
            </a:r>
          </a:p>
        </p:txBody>
      </p:sp>
      <p:sp>
        <p:nvSpPr>
          <p:cNvPr id="15" name="Text Placeholder 59">
            <a:extLst>
              <a:ext uri="{FF2B5EF4-FFF2-40B4-BE49-F238E27FC236}">
                <a16:creationId xmlns:a16="http://schemas.microsoft.com/office/drawing/2014/main" id="{9EEAE358-0A18-4DC8-B0FE-91EB35FCA449}"/>
              </a:ext>
            </a:extLst>
          </p:cNvPr>
          <p:cNvSpPr txBox="1">
            <a:spLocks/>
          </p:cNvSpPr>
          <p:nvPr/>
        </p:nvSpPr>
        <p:spPr>
          <a:xfrm>
            <a:off x="6591846" y="5208831"/>
            <a:ext cx="5600154" cy="1001438"/>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2" indent="0" defTabSz="685800" fontAlgn="base">
              <a:lnSpc>
                <a:spcPct val="100000"/>
              </a:lnSpc>
              <a:spcBef>
                <a:spcPts val="600"/>
              </a:spcBef>
              <a:buNone/>
            </a:pPr>
            <a:endParaRPr lang="en-US" sz="1800" dirty="0">
              <a:highlight>
                <a:srgbClr val="FFFF00"/>
              </a:highlight>
            </a:endParaRPr>
          </a:p>
        </p:txBody>
      </p:sp>
      <p:sp>
        <p:nvSpPr>
          <p:cNvPr id="813" name="Rectangle 812">
            <a:extLst>
              <a:ext uri="{FF2B5EF4-FFF2-40B4-BE49-F238E27FC236}">
                <a16:creationId xmlns:a16="http://schemas.microsoft.com/office/drawing/2014/main" id="{F1996DC1-E519-4900-957B-250992C257C1}"/>
              </a:ext>
            </a:extLst>
          </p:cNvPr>
          <p:cNvSpPr/>
          <p:nvPr/>
        </p:nvSpPr>
        <p:spPr>
          <a:xfrm>
            <a:off x="9144000" y="6556141"/>
            <a:ext cx="3045882" cy="299741"/>
          </a:xfrm>
          <a:prstGeom prst="rect">
            <a:avLst/>
          </a:prstGeom>
          <a:solidFill>
            <a:srgbClr val="09CF6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6" name="Text Placeholder 9">
            <a:extLst>
              <a:ext uri="{FF2B5EF4-FFF2-40B4-BE49-F238E27FC236}">
                <a16:creationId xmlns:a16="http://schemas.microsoft.com/office/drawing/2014/main" id="{0D4A4416-3F8D-4D51-841E-B1EF88C7E2F0}"/>
              </a:ext>
            </a:extLst>
          </p:cNvPr>
          <p:cNvSpPr>
            <a:spLocks noGrp="1"/>
          </p:cNvSpPr>
          <p:nvPr/>
        </p:nvSpPr>
        <p:spPr>
          <a:xfrm>
            <a:off x="8081995" y="6582110"/>
            <a:ext cx="3301886" cy="18294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000" kern="1200">
                <a:solidFill>
                  <a:schemeClr val="bg1"/>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
        <p:nvSpPr>
          <p:cNvPr id="8" name="TextBox 12">
            <a:extLst>
              <a:ext uri="{FF2B5EF4-FFF2-40B4-BE49-F238E27FC236}">
                <a16:creationId xmlns:a16="http://schemas.microsoft.com/office/drawing/2014/main" id="{5324E6AF-4D87-0B45-B088-EF5D21C266D5}"/>
              </a:ext>
            </a:extLst>
          </p:cNvPr>
          <p:cNvSpPr txBox="1"/>
          <p:nvPr/>
        </p:nvSpPr>
        <p:spPr>
          <a:xfrm>
            <a:off x="241847" y="1568302"/>
            <a:ext cx="10758662" cy="830840"/>
          </a:xfrm>
          <a:prstGeom prst="rect">
            <a:avLst/>
          </a:prstGeom>
        </p:spPr>
        <p:txBody>
          <a:bodyPr>
            <a:noAutofit/>
          </a:bodyPr>
          <a:lstStyle>
            <a:lvl1pPr indent="0">
              <a:lnSpc>
                <a:spcPct val="90000"/>
              </a:lnSpc>
              <a:spcBef>
                <a:spcPts val="1000"/>
              </a:spcBef>
              <a:buFont typeface="Arial" panose="020B0604020202020204" pitchFamily="34" charset="0"/>
              <a:buNone/>
              <a:defRPr sz="1500">
                <a:solidFill>
                  <a:schemeClr val="tx1">
                    <a:lumMod val="65000"/>
                    <a:lumOff val="35000"/>
                  </a:schemeClr>
                </a:solidFill>
                <a:latin typeface="Franklin Gothic Medium" panose="020B0603020102020204" pitchFamily="34" charset="0"/>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US" sz="1800" dirty="0"/>
              <a:t>The objective of the CAP is to set a pathway to a carbon neutral, resilient and inclusive city. </a:t>
            </a:r>
            <a:r>
              <a:rPr lang="en-GB" sz="1800" dirty="0"/>
              <a:t>The Climate Action Plan (CAP) is a strategic document - or set of documents – showing how a city will deliver on its commitment. </a:t>
            </a:r>
            <a:r>
              <a:rPr lang="en-US" sz="1800" dirty="0"/>
              <a:t>A city CAP MER system allows to show progress while reaching the final targets. </a:t>
            </a:r>
            <a:endParaRPr lang="es-US" sz="1800" dirty="0"/>
          </a:p>
          <a:p>
            <a:r>
              <a:rPr lang="en-US" sz="1800" dirty="0"/>
              <a:t>  </a:t>
            </a:r>
          </a:p>
        </p:txBody>
      </p:sp>
      <p:sp>
        <p:nvSpPr>
          <p:cNvPr id="7" name="CuadroTexto 6">
            <a:extLst>
              <a:ext uri="{FF2B5EF4-FFF2-40B4-BE49-F238E27FC236}">
                <a16:creationId xmlns:a16="http://schemas.microsoft.com/office/drawing/2014/main" id="{A075BEC2-0EC5-D245-807A-E25A3FABD997}"/>
              </a:ext>
            </a:extLst>
          </p:cNvPr>
          <p:cNvSpPr txBox="1"/>
          <p:nvPr/>
        </p:nvSpPr>
        <p:spPr>
          <a:xfrm>
            <a:off x="272714" y="2819360"/>
            <a:ext cx="11141548" cy="369332"/>
          </a:xfrm>
          <a:prstGeom prst="rect">
            <a:avLst/>
          </a:prstGeom>
          <a:noFill/>
        </p:spPr>
        <p:txBody>
          <a:bodyPr wrap="square" rtlCol="0">
            <a:spAutoFit/>
          </a:bodyPr>
          <a:lstStyle/>
          <a:p>
            <a:r>
              <a:rPr lang="es-US" b="1" dirty="0">
                <a:solidFill>
                  <a:srgbClr val="09CF62"/>
                </a:solidFill>
                <a:latin typeface="Franklin Gothic Book" panose="020B0503020102020204" pitchFamily="34" charset="0"/>
              </a:rPr>
              <a:t>Vision: </a:t>
            </a:r>
            <a:r>
              <a:rPr lang="es-US" dirty="0">
                <a:solidFill>
                  <a:srgbClr val="292929"/>
                </a:solidFill>
                <a:latin typeface="Franklin Gothic Book" panose="020B0503020102020204" pitchFamily="34" charset="0"/>
              </a:rPr>
              <a:t>long-term qualitative thinking that says what your city want to become. Answers the </a:t>
            </a:r>
            <a:r>
              <a:rPr lang="es-US" i="1" dirty="0">
                <a:solidFill>
                  <a:srgbClr val="292929"/>
                </a:solidFill>
                <a:latin typeface="Franklin Gothic Book" panose="020B0503020102020204" pitchFamily="34" charset="0"/>
              </a:rPr>
              <a:t>why</a:t>
            </a:r>
            <a:r>
              <a:rPr lang="es-US" dirty="0">
                <a:solidFill>
                  <a:srgbClr val="292929"/>
                </a:solidFill>
                <a:latin typeface="Franklin Gothic Book" panose="020B0503020102020204" pitchFamily="34" charset="0"/>
              </a:rPr>
              <a:t> question.</a:t>
            </a:r>
            <a:endParaRPr lang="es-ES_tradnl" dirty="0">
              <a:latin typeface="Franklin Gothic Book" panose="020B0503020102020204" pitchFamily="34" charset="0"/>
            </a:endParaRPr>
          </a:p>
        </p:txBody>
      </p:sp>
      <p:sp>
        <p:nvSpPr>
          <p:cNvPr id="10" name="CuadroTexto 9">
            <a:extLst>
              <a:ext uri="{FF2B5EF4-FFF2-40B4-BE49-F238E27FC236}">
                <a16:creationId xmlns:a16="http://schemas.microsoft.com/office/drawing/2014/main" id="{13FA7469-2B60-644F-A68A-F1B5469A849F}"/>
              </a:ext>
            </a:extLst>
          </p:cNvPr>
          <p:cNvSpPr txBox="1"/>
          <p:nvPr/>
        </p:nvSpPr>
        <p:spPr>
          <a:xfrm>
            <a:off x="272714" y="3335673"/>
            <a:ext cx="10915986" cy="1200329"/>
          </a:xfrm>
          <a:prstGeom prst="rect">
            <a:avLst/>
          </a:prstGeom>
          <a:noFill/>
        </p:spPr>
        <p:txBody>
          <a:bodyPr wrap="square" rtlCol="0">
            <a:spAutoFit/>
          </a:bodyPr>
          <a:lstStyle/>
          <a:p>
            <a:r>
              <a:rPr lang="en-GB" b="1" dirty="0">
                <a:solidFill>
                  <a:srgbClr val="09CF62"/>
                </a:solidFill>
                <a:latin typeface="Franklin Gothic Book" panose="020B0503020102020204" pitchFamily="34" charset="0"/>
              </a:rPr>
              <a:t>Strategy:  </a:t>
            </a:r>
            <a:r>
              <a:rPr lang="en-GB" dirty="0">
                <a:solidFill>
                  <a:srgbClr val="292929"/>
                </a:solidFill>
                <a:latin typeface="Franklin Gothic Book" panose="020B0503020102020204" pitchFamily="34" charset="0"/>
              </a:rPr>
              <a:t>starts with a vision -</a:t>
            </a:r>
            <a:r>
              <a:rPr lang="en-GB" dirty="0">
                <a:latin typeface="Franklin Gothic Book" panose="020B0503020102020204" pitchFamily="34" charset="0"/>
              </a:rPr>
              <a:t> an idea of what to work towards. The strategy is the technology or system changes needed to  achieve the vision. A good strategy meets your need and context, all contribute to defining what will be practical and effective for your city, setting checkpoints and milestones along the way.  The strategy made your vision more tangible, but it doesn’t have enough details for implementation. </a:t>
            </a:r>
          </a:p>
        </p:txBody>
      </p:sp>
      <p:sp>
        <p:nvSpPr>
          <p:cNvPr id="11" name="CuadroTexto 10">
            <a:extLst>
              <a:ext uri="{FF2B5EF4-FFF2-40B4-BE49-F238E27FC236}">
                <a16:creationId xmlns:a16="http://schemas.microsoft.com/office/drawing/2014/main" id="{5C37705C-F85E-494D-9AA9-2F853FEC54FC}"/>
              </a:ext>
            </a:extLst>
          </p:cNvPr>
          <p:cNvSpPr txBox="1"/>
          <p:nvPr/>
        </p:nvSpPr>
        <p:spPr>
          <a:xfrm>
            <a:off x="241847" y="4661026"/>
            <a:ext cx="10057456" cy="369332"/>
          </a:xfrm>
          <a:prstGeom prst="rect">
            <a:avLst/>
          </a:prstGeom>
          <a:noFill/>
        </p:spPr>
        <p:txBody>
          <a:bodyPr wrap="square" rtlCol="0">
            <a:spAutoFit/>
          </a:bodyPr>
          <a:lstStyle/>
          <a:p>
            <a:r>
              <a:rPr lang="es-US" b="1" dirty="0">
                <a:solidFill>
                  <a:srgbClr val="09CF62"/>
                </a:solidFill>
                <a:latin typeface="Franklin Gothic Book" panose="020B0503020102020204" pitchFamily="34" charset="0"/>
              </a:rPr>
              <a:t>Action</a:t>
            </a:r>
            <a:r>
              <a:rPr lang="es-US" dirty="0"/>
              <a:t>: policy, programme, or investments to fulfil the strategy. </a:t>
            </a:r>
            <a:endParaRPr lang="es-ES_tradnl" dirty="0"/>
          </a:p>
        </p:txBody>
      </p:sp>
      <p:sp>
        <p:nvSpPr>
          <p:cNvPr id="13" name="CuadroTexto 12">
            <a:extLst>
              <a:ext uri="{FF2B5EF4-FFF2-40B4-BE49-F238E27FC236}">
                <a16:creationId xmlns:a16="http://schemas.microsoft.com/office/drawing/2014/main" id="{352173BD-E31B-CB4C-8957-F43D72FBF243}"/>
              </a:ext>
            </a:extLst>
          </p:cNvPr>
          <p:cNvSpPr txBox="1"/>
          <p:nvPr/>
        </p:nvSpPr>
        <p:spPr>
          <a:xfrm>
            <a:off x="272714" y="5472860"/>
            <a:ext cx="11539377" cy="923330"/>
          </a:xfrm>
          <a:prstGeom prst="rect">
            <a:avLst/>
          </a:prstGeom>
          <a:noFill/>
        </p:spPr>
        <p:txBody>
          <a:bodyPr wrap="none" rtlCol="0">
            <a:spAutoFit/>
          </a:bodyPr>
          <a:lstStyle/>
          <a:p>
            <a:r>
              <a:rPr lang="es-US" dirty="0"/>
              <a:t>The </a:t>
            </a:r>
            <a:r>
              <a:rPr lang="es-US" b="1" dirty="0"/>
              <a:t>vision </a:t>
            </a:r>
            <a:r>
              <a:rPr lang="es-US" dirty="0"/>
              <a:t>lays out a </a:t>
            </a:r>
            <a:r>
              <a:rPr lang="es-US" b="1" dirty="0"/>
              <a:t>destination that  </a:t>
            </a:r>
            <a:r>
              <a:rPr lang="es-US" dirty="0"/>
              <a:t>guides the </a:t>
            </a:r>
            <a:r>
              <a:rPr lang="es-US" b="1" dirty="0"/>
              <a:t>strategy which</a:t>
            </a:r>
            <a:r>
              <a:rPr lang="es-US" dirty="0"/>
              <a:t> </a:t>
            </a:r>
            <a:r>
              <a:rPr lang="es-US" b="1" dirty="0"/>
              <a:t> </a:t>
            </a:r>
            <a:r>
              <a:rPr lang="es-US" dirty="0"/>
              <a:t>chooses the </a:t>
            </a:r>
            <a:r>
              <a:rPr lang="es-US" b="1" dirty="0"/>
              <a:t>action</a:t>
            </a:r>
            <a:r>
              <a:rPr lang="es-US" dirty="0"/>
              <a:t>. It’s the </a:t>
            </a:r>
            <a:r>
              <a:rPr lang="es-US" b="1" dirty="0"/>
              <a:t>action </a:t>
            </a:r>
            <a:r>
              <a:rPr lang="es-US" dirty="0"/>
              <a:t>that leads to </a:t>
            </a:r>
            <a:r>
              <a:rPr lang="es-US" b="1" dirty="0"/>
              <a:t>success</a:t>
            </a:r>
            <a:r>
              <a:rPr lang="es-US" dirty="0"/>
              <a:t>!</a:t>
            </a:r>
          </a:p>
          <a:p>
            <a:endParaRPr lang="es-US" dirty="0">
              <a:solidFill>
                <a:schemeClr val="bg2">
                  <a:lumMod val="25000"/>
                </a:schemeClr>
              </a:solidFill>
              <a:latin typeface="medium-content-serif-font"/>
            </a:endParaRPr>
          </a:p>
          <a:p>
            <a:endParaRPr lang="es-ES_tradnl" dirty="0"/>
          </a:p>
        </p:txBody>
      </p:sp>
      <p:sp>
        <p:nvSpPr>
          <p:cNvPr id="14" name="Text Placeholder 4">
            <a:extLst>
              <a:ext uri="{FF2B5EF4-FFF2-40B4-BE49-F238E27FC236}">
                <a16:creationId xmlns:a16="http://schemas.microsoft.com/office/drawing/2014/main" id="{ADA158CC-B17C-6746-B5B1-F23AE5634F9F}"/>
              </a:ext>
            </a:extLst>
          </p:cNvPr>
          <p:cNvSpPr txBox="1">
            <a:spLocks/>
          </p:cNvSpPr>
          <p:nvPr/>
        </p:nvSpPr>
        <p:spPr>
          <a:xfrm>
            <a:off x="9586167" y="6596962"/>
            <a:ext cx="1797181" cy="258920"/>
          </a:xfrm>
          <a:prstGeom prst="rect">
            <a:avLst/>
          </a:prstGeom>
        </p:spPr>
        <p:txBody>
          <a:bodyPr>
            <a:noAutofit/>
          </a:bodyPr>
          <a:lstStyle>
            <a:lvl1pPr marL="0" indent="0" algn="r" defTabSz="914400" rtl="0" eaLnBrk="1" latinLnBrk="0" hangingPunct="1">
              <a:lnSpc>
                <a:spcPct val="90000"/>
              </a:lnSpc>
              <a:spcBef>
                <a:spcPts val="1000"/>
              </a:spcBef>
              <a:buFont typeface="Arial" panose="020B0604020202020204" pitchFamily="34" charset="0"/>
              <a:buNone/>
              <a:defRPr sz="900" kern="1200">
                <a:solidFill>
                  <a:schemeClr val="bg1"/>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www.c40knowledgehub.org</a:t>
            </a:r>
          </a:p>
        </p:txBody>
      </p:sp>
    </p:spTree>
    <p:extLst>
      <p:ext uri="{BB962C8B-B14F-4D97-AF65-F5344CB8AC3E}">
        <p14:creationId xmlns:p14="http://schemas.microsoft.com/office/powerpoint/2010/main" val="20637769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53554C8D-D1A5-3D4E-82E0-F6BC1BB9EF2C}"/>
              </a:ext>
            </a:extLst>
          </p:cNvPr>
          <p:cNvPicPr>
            <a:picLocks noChangeAspect="1"/>
          </p:cNvPicPr>
          <p:nvPr/>
        </p:nvPicPr>
        <p:blipFill>
          <a:blip r:embed="rId3"/>
          <a:stretch>
            <a:fillRect/>
          </a:stretch>
        </p:blipFill>
        <p:spPr>
          <a:xfrm>
            <a:off x="205232" y="885105"/>
            <a:ext cx="7359650" cy="4924810"/>
          </a:xfrm>
          <a:prstGeom prst="rect">
            <a:avLst/>
          </a:prstGeom>
        </p:spPr>
      </p:pic>
      <p:sp>
        <p:nvSpPr>
          <p:cNvPr id="2" name="Titel 1"/>
          <p:cNvSpPr>
            <a:spLocks noGrp="1"/>
          </p:cNvSpPr>
          <p:nvPr>
            <p:ph type="ctrTitle"/>
          </p:nvPr>
        </p:nvSpPr>
        <p:spPr>
          <a:xfrm>
            <a:off x="249492" y="241651"/>
            <a:ext cx="7007651" cy="566288"/>
          </a:xfrm>
        </p:spPr>
        <p:txBody>
          <a:bodyPr anchor="t">
            <a:normAutofit fontScale="90000"/>
          </a:bodyPr>
          <a:lstStyle/>
          <a:p>
            <a:r>
              <a:rPr lang="en-GB" dirty="0"/>
              <a:t>From vision to strategy</a:t>
            </a:r>
          </a:p>
        </p:txBody>
      </p:sp>
      <p:sp>
        <p:nvSpPr>
          <p:cNvPr id="11" name="Marcador de posición de imagen 10">
            <a:extLst>
              <a:ext uri="{FF2B5EF4-FFF2-40B4-BE49-F238E27FC236}">
                <a16:creationId xmlns:a16="http://schemas.microsoft.com/office/drawing/2014/main" id="{AC790823-E372-404D-94F0-BFDD23F336EC}"/>
              </a:ext>
            </a:extLst>
          </p:cNvPr>
          <p:cNvSpPr>
            <a:spLocks noGrp="1"/>
          </p:cNvSpPr>
          <p:nvPr>
            <p:ph type="pic" sz="quarter" idx="18"/>
          </p:nvPr>
        </p:nvSpPr>
        <p:spPr>
          <a:xfrm>
            <a:off x="9318170" y="6546675"/>
            <a:ext cx="2873829" cy="308572"/>
          </a:xfrm>
        </p:spPr>
      </p:sp>
      <p:sp>
        <p:nvSpPr>
          <p:cNvPr id="13" name="Marcador de posición de imagen 12">
            <a:extLst>
              <a:ext uri="{FF2B5EF4-FFF2-40B4-BE49-F238E27FC236}">
                <a16:creationId xmlns:a16="http://schemas.microsoft.com/office/drawing/2014/main" id="{06725DA4-A191-C349-8A7F-9E8648C6302A}"/>
              </a:ext>
            </a:extLst>
          </p:cNvPr>
          <p:cNvSpPr>
            <a:spLocks noGrp="1"/>
          </p:cNvSpPr>
          <p:nvPr>
            <p:ph type="pic" sz="quarter" idx="20"/>
          </p:nvPr>
        </p:nvSpPr>
        <p:spPr/>
      </p:sp>
      <p:sp>
        <p:nvSpPr>
          <p:cNvPr id="14" name="Marcador de texto 13">
            <a:extLst>
              <a:ext uri="{FF2B5EF4-FFF2-40B4-BE49-F238E27FC236}">
                <a16:creationId xmlns:a16="http://schemas.microsoft.com/office/drawing/2014/main" id="{3B264340-FDE6-FA40-B1AE-80581536492C}"/>
              </a:ext>
            </a:extLst>
          </p:cNvPr>
          <p:cNvSpPr>
            <a:spLocks noGrp="1"/>
          </p:cNvSpPr>
          <p:nvPr>
            <p:ph type="body" sz="quarter" idx="21"/>
          </p:nvPr>
        </p:nvSpPr>
        <p:spPr/>
        <p:txBody>
          <a:bodyPr/>
          <a:lstStyle/>
          <a:p>
            <a:r>
              <a:rPr lang="es-ES_tradnl" dirty="0"/>
              <a:t>6</a:t>
            </a:r>
          </a:p>
        </p:txBody>
      </p:sp>
      <p:sp>
        <p:nvSpPr>
          <p:cNvPr id="15" name="CuadroTexto 14">
            <a:extLst>
              <a:ext uri="{FF2B5EF4-FFF2-40B4-BE49-F238E27FC236}">
                <a16:creationId xmlns:a16="http://schemas.microsoft.com/office/drawing/2014/main" id="{99F394AA-678E-B44E-A648-F3AA2B3F449A}"/>
              </a:ext>
            </a:extLst>
          </p:cNvPr>
          <p:cNvSpPr txBox="1"/>
          <p:nvPr/>
        </p:nvSpPr>
        <p:spPr>
          <a:xfrm>
            <a:off x="3753317" y="5849185"/>
            <a:ext cx="3720442" cy="646331"/>
          </a:xfrm>
          <a:prstGeom prst="rect">
            <a:avLst/>
          </a:prstGeom>
          <a:noFill/>
        </p:spPr>
        <p:txBody>
          <a:bodyPr wrap="none" rtlCol="0">
            <a:spAutoFit/>
          </a:bodyPr>
          <a:lstStyle/>
          <a:p>
            <a:r>
              <a:rPr lang="en-GB" dirty="0">
                <a:solidFill>
                  <a:schemeClr val="tx1">
                    <a:lumMod val="85000"/>
                    <a:lumOff val="15000"/>
                  </a:schemeClr>
                </a:solidFill>
              </a:rPr>
              <a:t>Adapted from the Natural step:</a:t>
            </a:r>
          </a:p>
          <a:p>
            <a:r>
              <a:rPr lang="es-ES_tradnl" dirty="0">
                <a:solidFill>
                  <a:schemeClr val="tx1">
                    <a:lumMod val="85000"/>
                    <a:lumOff val="15000"/>
                  </a:schemeClr>
                </a:solidFill>
                <a:hlinkClick r:id="rId4"/>
              </a:rPr>
              <a:t>https://thenaturalstep.org/approach/</a:t>
            </a:r>
            <a:endParaRPr lang="es-ES_tradnl" dirty="0">
              <a:solidFill>
                <a:schemeClr val="tx1">
                  <a:lumMod val="85000"/>
                  <a:lumOff val="15000"/>
                </a:schemeClr>
              </a:solidFill>
            </a:endParaRPr>
          </a:p>
        </p:txBody>
      </p:sp>
      <p:sp>
        <p:nvSpPr>
          <p:cNvPr id="3" name="CuadroTexto 2">
            <a:extLst>
              <a:ext uri="{FF2B5EF4-FFF2-40B4-BE49-F238E27FC236}">
                <a16:creationId xmlns:a16="http://schemas.microsoft.com/office/drawing/2014/main" id="{9F1970D6-BA27-DF45-9086-E40C2694AB01}"/>
              </a:ext>
            </a:extLst>
          </p:cNvPr>
          <p:cNvSpPr txBox="1"/>
          <p:nvPr/>
        </p:nvSpPr>
        <p:spPr>
          <a:xfrm>
            <a:off x="7809158" y="2406248"/>
            <a:ext cx="3893892" cy="2554545"/>
          </a:xfrm>
          <a:prstGeom prst="rect">
            <a:avLst/>
          </a:prstGeom>
          <a:noFill/>
        </p:spPr>
        <p:txBody>
          <a:bodyPr wrap="square" rtlCol="0">
            <a:spAutoFit/>
          </a:bodyPr>
          <a:lstStyle/>
          <a:p>
            <a:r>
              <a:rPr lang="en-GB" sz="2000" dirty="0">
                <a:solidFill>
                  <a:schemeClr val="bg2">
                    <a:lumMod val="25000"/>
                  </a:schemeClr>
                </a:solidFill>
                <a:latin typeface="Franklin Gothic Book" panose="020B0503020102020204" pitchFamily="34" charset="0"/>
              </a:rPr>
              <a:t>Reading the diagram in line with the steps and stages of the CAP process:</a:t>
            </a:r>
          </a:p>
          <a:p>
            <a:endParaRPr lang="en-GB" sz="2000" dirty="0">
              <a:solidFill>
                <a:schemeClr val="bg2">
                  <a:lumMod val="25000"/>
                </a:schemeClr>
              </a:solidFill>
              <a:latin typeface="Franklin Gothic Book" panose="020B0503020102020204" pitchFamily="34" charset="0"/>
            </a:endParaRPr>
          </a:p>
          <a:p>
            <a:pPr marL="342900" indent="-342900">
              <a:buAutoNum type="alphaUcPeriod"/>
            </a:pPr>
            <a:r>
              <a:rPr lang="en-GB" sz="2000" dirty="0">
                <a:solidFill>
                  <a:schemeClr val="bg2">
                    <a:lumMod val="25000"/>
                  </a:schemeClr>
                </a:solidFill>
                <a:latin typeface="Franklin Gothic Book" panose="020B0503020102020204" pitchFamily="34" charset="0"/>
              </a:rPr>
              <a:t>Define the vision</a:t>
            </a:r>
          </a:p>
          <a:p>
            <a:pPr marL="342900" indent="-342900">
              <a:buAutoNum type="alphaUcPeriod"/>
            </a:pPr>
            <a:r>
              <a:rPr lang="en-GB" sz="2000" dirty="0">
                <a:solidFill>
                  <a:schemeClr val="bg2">
                    <a:lumMod val="25000"/>
                  </a:schemeClr>
                </a:solidFill>
                <a:latin typeface="Franklin Gothic Book" panose="020B0503020102020204" pitchFamily="34" charset="0"/>
              </a:rPr>
              <a:t>Build the evidence base</a:t>
            </a:r>
          </a:p>
          <a:p>
            <a:pPr marL="342900" indent="-342900">
              <a:buAutoNum type="alphaUcPeriod"/>
            </a:pPr>
            <a:r>
              <a:rPr lang="en-GB" sz="2000" dirty="0">
                <a:solidFill>
                  <a:schemeClr val="bg2">
                    <a:lumMod val="25000"/>
                  </a:schemeClr>
                </a:solidFill>
                <a:latin typeface="Franklin Gothic Book" panose="020B0503020102020204" pitchFamily="34" charset="0"/>
              </a:rPr>
              <a:t>Identify strategies </a:t>
            </a:r>
          </a:p>
          <a:p>
            <a:pPr marL="342900" indent="-342900">
              <a:buAutoNum type="alphaUcPeriod"/>
            </a:pPr>
            <a:r>
              <a:rPr lang="en-GB" sz="2000" dirty="0">
                <a:solidFill>
                  <a:schemeClr val="bg2">
                    <a:lumMod val="25000"/>
                  </a:schemeClr>
                </a:solidFill>
                <a:latin typeface="Franklin Gothic Book" panose="020B0503020102020204" pitchFamily="34" charset="0"/>
              </a:rPr>
              <a:t>Identify and </a:t>
            </a:r>
            <a:r>
              <a:rPr lang="es-US" sz="2000" dirty="0">
                <a:solidFill>
                  <a:schemeClr val="bg2">
                    <a:lumMod val="25000"/>
                  </a:schemeClr>
                </a:solidFill>
                <a:latin typeface="Franklin Gothic Book" panose="020B0503020102020204" pitchFamily="34" charset="0"/>
              </a:rPr>
              <a:t>prioritise actions </a:t>
            </a:r>
            <a:endParaRPr lang="en-GB" sz="2000" dirty="0">
              <a:solidFill>
                <a:schemeClr val="bg2">
                  <a:lumMod val="25000"/>
                </a:schemeClr>
              </a:solidFill>
              <a:latin typeface="Franklin Gothic Book" panose="020B0503020102020204" pitchFamily="34" charset="0"/>
            </a:endParaRPr>
          </a:p>
        </p:txBody>
      </p:sp>
      <p:sp>
        <p:nvSpPr>
          <p:cNvPr id="4" name="CuadroTexto 3">
            <a:extLst>
              <a:ext uri="{FF2B5EF4-FFF2-40B4-BE49-F238E27FC236}">
                <a16:creationId xmlns:a16="http://schemas.microsoft.com/office/drawing/2014/main" id="{2F2D9CAD-15CD-0449-B504-7D9A60585C48}"/>
              </a:ext>
            </a:extLst>
          </p:cNvPr>
          <p:cNvSpPr txBox="1"/>
          <p:nvPr/>
        </p:nvSpPr>
        <p:spPr>
          <a:xfrm>
            <a:off x="6089664" y="3554690"/>
            <a:ext cx="1268104" cy="646331"/>
          </a:xfrm>
          <a:prstGeom prst="rect">
            <a:avLst/>
          </a:prstGeom>
          <a:solidFill>
            <a:schemeClr val="bg1">
              <a:lumMod val="75000"/>
            </a:schemeClr>
          </a:solidFill>
        </p:spPr>
        <p:txBody>
          <a:bodyPr wrap="square" rtlCol="0">
            <a:spAutoFit/>
          </a:bodyPr>
          <a:lstStyle/>
          <a:p>
            <a:r>
              <a:rPr lang="en-GB" dirty="0">
                <a:latin typeface="Franklin Gothic Book" panose="020B0503020102020204" pitchFamily="34" charset="0"/>
              </a:rPr>
              <a:t>Define the vision</a:t>
            </a:r>
          </a:p>
        </p:txBody>
      </p:sp>
      <p:sp>
        <p:nvSpPr>
          <p:cNvPr id="16" name="CuadroTexto 15">
            <a:extLst>
              <a:ext uri="{FF2B5EF4-FFF2-40B4-BE49-F238E27FC236}">
                <a16:creationId xmlns:a16="http://schemas.microsoft.com/office/drawing/2014/main" id="{B062509B-81F5-174B-A46E-2DB4403105BD}"/>
              </a:ext>
            </a:extLst>
          </p:cNvPr>
          <p:cNvSpPr txBox="1"/>
          <p:nvPr/>
        </p:nvSpPr>
        <p:spPr>
          <a:xfrm>
            <a:off x="1429449" y="5183219"/>
            <a:ext cx="1620352" cy="646331"/>
          </a:xfrm>
          <a:prstGeom prst="rect">
            <a:avLst/>
          </a:prstGeom>
          <a:solidFill>
            <a:schemeClr val="bg1">
              <a:lumMod val="75000"/>
            </a:schemeClr>
          </a:solidFill>
        </p:spPr>
        <p:txBody>
          <a:bodyPr wrap="square" rtlCol="0">
            <a:spAutoFit/>
          </a:bodyPr>
          <a:lstStyle/>
          <a:p>
            <a:r>
              <a:rPr lang="en-GB" dirty="0">
                <a:latin typeface="Franklin Gothic Book" panose="020B0503020102020204" pitchFamily="34" charset="0"/>
              </a:rPr>
              <a:t>Build the evidence base</a:t>
            </a:r>
          </a:p>
        </p:txBody>
      </p:sp>
      <p:sp>
        <p:nvSpPr>
          <p:cNvPr id="17" name="CuadroTexto 16">
            <a:extLst>
              <a:ext uri="{FF2B5EF4-FFF2-40B4-BE49-F238E27FC236}">
                <a16:creationId xmlns:a16="http://schemas.microsoft.com/office/drawing/2014/main" id="{3AFF77B7-26D5-B545-9D8E-411853081454}"/>
              </a:ext>
            </a:extLst>
          </p:cNvPr>
          <p:cNvSpPr txBox="1"/>
          <p:nvPr/>
        </p:nvSpPr>
        <p:spPr>
          <a:xfrm>
            <a:off x="4368352" y="4579006"/>
            <a:ext cx="1974391" cy="369332"/>
          </a:xfrm>
          <a:prstGeom prst="rect">
            <a:avLst/>
          </a:prstGeom>
          <a:solidFill>
            <a:schemeClr val="bg1">
              <a:lumMod val="75000"/>
            </a:schemeClr>
          </a:solidFill>
        </p:spPr>
        <p:txBody>
          <a:bodyPr wrap="square" rtlCol="0">
            <a:spAutoFit/>
          </a:bodyPr>
          <a:lstStyle/>
          <a:p>
            <a:r>
              <a:rPr lang="en-GB" dirty="0">
                <a:latin typeface="Franklin Gothic Book" panose="020B0503020102020204" pitchFamily="34" charset="0"/>
              </a:rPr>
              <a:t>Identify strategies</a:t>
            </a:r>
          </a:p>
        </p:txBody>
      </p:sp>
      <p:sp>
        <p:nvSpPr>
          <p:cNvPr id="18" name="CuadroTexto 17">
            <a:extLst>
              <a:ext uri="{FF2B5EF4-FFF2-40B4-BE49-F238E27FC236}">
                <a16:creationId xmlns:a16="http://schemas.microsoft.com/office/drawing/2014/main" id="{EB6BACC1-C648-FE4B-9711-4217269A8B78}"/>
              </a:ext>
            </a:extLst>
          </p:cNvPr>
          <p:cNvSpPr txBox="1"/>
          <p:nvPr/>
        </p:nvSpPr>
        <p:spPr>
          <a:xfrm>
            <a:off x="3639147" y="2978178"/>
            <a:ext cx="1974391" cy="369332"/>
          </a:xfrm>
          <a:prstGeom prst="rect">
            <a:avLst/>
          </a:prstGeom>
          <a:solidFill>
            <a:schemeClr val="bg1">
              <a:lumMod val="75000"/>
            </a:schemeClr>
          </a:solidFill>
        </p:spPr>
        <p:txBody>
          <a:bodyPr wrap="square" rtlCol="0">
            <a:spAutoFit/>
          </a:bodyPr>
          <a:lstStyle/>
          <a:p>
            <a:r>
              <a:rPr lang="en-GB" dirty="0">
                <a:latin typeface="Franklin Gothic Book" panose="020B0503020102020204" pitchFamily="34" charset="0"/>
              </a:rPr>
              <a:t>Prioritise actions</a:t>
            </a:r>
          </a:p>
        </p:txBody>
      </p:sp>
      <p:sp>
        <p:nvSpPr>
          <p:cNvPr id="19" name="Text Placeholder 4">
            <a:extLst>
              <a:ext uri="{FF2B5EF4-FFF2-40B4-BE49-F238E27FC236}">
                <a16:creationId xmlns:a16="http://schemas.microsoft.com/office/drawing/2014/main" id="{7E4F002C-0458-E94C-ACFD-230A8F757E25}"/>
              </a:ext>
            </a:extLst>
          </p:cNvPr>
          <p:cNvSpPr>
            <a:spLocks noGrp="1"/>
          </p:cNvSpPr>
          <p:nvPr>
            <p:ph type="body" sz="quarter" idx="19"/>
          </p:nvPr>
        </p:nvSpPr>
        <p:spPr>
          <a:xfrm>
            <a:off x="9837933" y="6582906"/>
            <a:ext cx="2170566" cy="232402"/>
          </a:xfrm>
        </p:spPr>
        <p:txBody>
          <a:bodyPr/>
          <a:lstStyle/>
          <a:p>
            <a:r>
              <a:rPr lang="en-US" dirty="0"/>
              <a:t>www.c40knowledgehub.org</a:t>
            </a:r>
          </a:p>
        </p:txBody>
      </p:sp>
    </p:spTree>
    <p:extLst>
      <p:ext uri="{BB962C8B-B14F-4D97-AF65-F5344CB8AC3E}">
        <p14:creationId xmlns:p14="http://schemas.microsoft.com/office/powerpoint/2010/main" val="27013511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E103204-3C03-F346-9C5D-87B0E6310C74}"/>
              </a:ext>
            </a:extLst>
          </p:cNvPr>
          <p:cNvSpPr>
            <a:spLocks noGrp="1"/>
          </p:cNvSpPr>
          <p:nvPr>
            <p:ph type="ctrTitle"/>
          </p:nvPr>
        </p:nvSpPr>
        <p:spPr>
          <a:xfrm>
            <a:off x="421849" y="330828"/>
            <a:ext cx="4687479" cy="721627"/>
          </a:xfrm>
        </p:spPr>
        <p:txBody>
          <a:bodyPr anchor="t"/>
          <a:lstStyle/>
          <a:p>
            <a:r>
              <a:rPr lang="en-GB" dirty="0"/>
              <a:t>City Examples</a:t>
            </a:r>
            <a:r>
              <a:rPr lang="es-ES_tradnl" dirty="0"/>
              <a:t> </a:t>
            </a:r>
          </a:p>
        </p:txBody>
      </p:sp>
      <p:sp>
        <p:nvSpPr>
          <p:cNvPr id="3" name="Subtítulo 2">
            <a:extLst>
              <a:ext uri="{FF2B5EF4-FFF2-40B4-BE49-F238E27FC236}">
                <a16:creationId xmlns:a16="http://schemas.microsoft.com/office/drawing/2014/main" id="{744264EB-F9B0-3945-9C14-FB580E9D172C}"/>
              </a:ext>
            </a:extLst>
          </p:cNvPr>
          <p:cNvSpPr>
            <a:spLocks noGrp="1"/>
          </p:cNvSpPr>
          <p:nvPr>
            <p:ph type="subTitle" idx="1"/>
          </p:nvPr>
        </p:nvSpPr>
        <p:spPr>
          <a:xfrm>
            <a:off x="421849" y="1141141"/>
            <a:ext cx="10961499" cy="1178113"/>
          </a:xfrm>
        </p:spPr>
        <p:txBody>
          <a:bodyPr>
            <a:noAutofit/>
          </a:bodyPr>
          <a:lstStyle/>
          <a:p>
            <a:r>
              <a:rPr lang="en-GB" sz="2000" b="1" dirty="0">
                <a:solidFill>
                  <a:schemeClr val="tx1">
                    <a:lumMod val="75000"/>
                    <a:lumOff val="25000"/>
                  </a:schemeClr>
                </a:solidFill>
                <a:latin typeface="Franklin Gothic Book" panose="020B0503020102020204" pitchFamily="34" charset="0"/>
              </a:rPr>
              <a:t>Cities are choosing different ways to track performance of their actions linked to their desired vision. Please see in the following slides, a few examples showing how cities are setting overarching targets, defining priority actions; organizing them under particular action lines/pillars and define indicators to help organise the MER approach. Cities are:</a:t>
            </a:r>
            <a:endParaRPr lang="en-GB" sz="2000" dirty="0">
              <a:solidFill>
                <a:schemeClr val="tx1">
                  <a:lumMod val="75000"/>
                  <a:lumOff val="25000"/>
                </a:schemeClr>
              </a:solidFill>
              <a:latin typeface="Franklin Gothic Book" panose="020B0503020102020204" pitchFamily="34" charset="0"/>
            </a:endParaRPr>
          </a:p>
        </p:txBody>
      </p:sp>
      <p:sp>
        <p:nvSpPr>
          <p:cNvPr id="6" name="Marcador de posición de imagen 5">
            <a:extLst>
              <a:ext uri="{FF2B5EF4-FFF2-40B4-BE49-F238E27FC236}">
                <a16:creationId xmlns:a16="http://schemas.microsoft.com/office/drawing/2014/main" id="{C3988A61-8074-C843-9E7F-1E08755C6FBD}"/>
              </a:ext>
            </a:extLst>
          </p:cNvPr>
          <p:cNvSpPr>
            <a:spLocks noGrp="1"/>
          </p:cNvSpPr>
          <p:nvPr>
            <p:ph type="pic" sz="quarter" idx="18"/>
          </p:nvPr>
        </p:nvSpPr>
        <p:spPr>
          <a:xfrm>
            <a:off x="9079068" y="6546674"/>
            <a:ext cx="3112931" cy="308573"/>
          </a:xfrm>
        </p:spPr>
      </p:sp>
      <p:sp>
        <p:nvSpPr>
          <p:cNvPr id="8" name="Marcador de posición de imagen 7">
            <a:extLst>
              <a:ext uri="{FF2B5EF4-FFF2-40B4-BE49-F238E27FC236}">
                <a16:creationId xmlns:a16="http://schemas.microsoft.com/office/drawing/2014/main" id="{DD533567-CACC-5F4B-8856-A4385E2D296D}"/>
              </a:ext>
            </a:extLst>
          </p:cNvPr>
          <p:cNvSpPr>
            <a:spLocks noGrp="1"/>
          </p:cNvSpPr>
          <p:nvPr>
            <p:ph type="pic" sz="quarter" idx="20"/>
          </p:nvPr>
        </p:nvSpPr>
        <p:spPr/>
      </p:sp>
      <p:sp>
        <p:nvSpPr>
          <p:cNvPr id="9" name="Marcador de texto 8">
            <a:extLst>
              <a:ext uri="{FF2B5EF4-FFF2-40B4-BE49-F238E27FC236}">
                <a16:creationId xmlns:a16="http://schemas.microsoft.com/office/drawing/2014/main" id="{EAC087B2-6093-F449-9C09-5A5246342D33}"/>
              </a:ext>
            </a:extLst>
          </p:cNvPr>
          <p:cNvSpPr>
            <a:spLocks noGrp="1"/>
          </p:cNvSpPr>
          <p:nvPr>
            <p:ph type="body" sz="quarter" idx="21"/>
          </p:nvPr>
        </p:nvSpPr>
        <p:spPr/>
        <p:txBody>
          <a:bodyPr/>
          <a:lstStyle/>
          <a:p>
            <a:r>
              <a:rPr lang="es-ES_tradnl" dirty="0"/>
              <a:t>7</a:t>
            </a:r>
          </a:p>
        </p:txBody>
      </p:sp>
      <p:sp>
        <p:nvSpPr>
          <p:cNvPr id="14" name="Speech Bubble: Rectangle with Corners Rounded 1">
            <a:extLst>
              <a:ext uri="{FF2B5EF4-FFF2-40B4-BE49-F238E27FC236}">
                <a16:creationId xmlns:a16="http://schemas.microsoft.com/office/drawing/2014/main" id="{C2006C13-54BA-804E-B1D1-6778C667CB1C}"/>
              </a:ext>
            </a:extLst>
          </p:cNvPr>
          <p:cNvSpPr/>
          <p:nvPr/>
        </p:nvSpPr>
        <p:spPr>
          <a:xfrm>
            <a:off x="9079069" y="3048140"/>
            <a:ext cx="2304279" cy="1961544"/>
          </a:xfrm>
          <a:prstGeom prst="wedgeRoundRectCallout">
            <a:avLst>
              <a:gd name="adj1" fmla="val 45080"/>
              <a:gd name="adj2" fmla="val 57986"/>
              <a:gd name="adj3" fmla="val 16667"/>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Medium"/>
                <a:ea typeface="+mn-lt"/>
                <a:cs typeface="+mn-lt"/>
              </a:rPr>
              <a:t>Suggest start the conversation understanding your City´s vision, targets and priorities</a:t>
            </a:r>
            <a:endParaRPr lang="en-US" dirty="0">
              <a:solidFill>
                <a:srgbClr val="FF0000"/>
              </a:solidFill>
              <a:latin typeface="Franklin Gothic Medium"/>
              <a:cs typeface="Calibri"/>
            </a:endParaRPr>
          </a:p>
        </p:txBody>
      </p:sp>
      <p:sp>
        <p:nvSpPr>
          <p:cNvPr id="15" name="Marcador de texto 4">
            <a:extLst>
              <a:ext uri="{FF2B5EF4-FFF2-40B4-BE49-F238E27FC236}">
                <a16:creationId xmlns:a16="http://schemas.microsoft.com/office/drawing/2014/main" id="{C6FACC02-53D8-9148-9177-4D4BD6E2B81C}"/>
              </a:ext>
            </a:extLst>
          </p:cNvPr>
          <p:cNvSpPr txBox="1">
            <a:spLocks/>
          </p:cNvSpPr>
          <p:nvPr/>
        </p:nvSpPr>
        <p:spPr>
          <a:xfrm>
            <a:off x="369048" y="2768482"/>
            <a:ext cx="8326896" cy="347220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000" kern="1200">
                <a:solidFill>
                  <a:srgbClr val="09CF62"/>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lr>
                <a:srgbClr val="09CF62"/>
              </a:buClr>
              <a:buFont typeface="Wingdings" pitchFamily="2" charset="2"/>
              <a:buChar char="Ø"/>
            </a:pPr>
            <a:r>
              <a:rPr lang="en-GB" sz="1800" dirty="0">
                <a:solidFill>
                  <a:schemeClr val="bg2">
                    <a:lumMod val="25000"/>
                  </a:schemeClr>
                </a:solidFill>
              </a:rPr>
              <a:t>Setting the vision and the corresponding short, medium and long term targets to achieve the city´s vision.</a:t>
            </a:r>
          </a:p>
          <a:p>
            <a:pPr marL="285750" indent="-285750">
              <a:buClr>
                <a:srgbClr val="09CF62"/>
              </a:buClr>
              <a:buFont typeface="Wingdings" pitchFamily="2" charset="2"/>
              <a:buChar char="Ø"/>
            </a:pPr>
            <a:r>
              <a:rPr lang="en-GB" sz="1800" dirty="0">
                <a:solidFill>
                  <a:schemeClr val="bg2">
                    <a:lumMod val="25000"/>
                  </a:schemeClr>
                </a:solidFill>
              </a:rPr>
              <a:t>Defining the main areas/pillars/strategic priorities/lines of actions; under which the actions can be organized.</a:t>
            </a:r>
          </a:p>
          <a:p>
            <a:pPr marL="285750" indent="-285750">
              <a:buClr>
                <a:srgbClr val="09CF62"/>
              </a:buClr>
              <a:buFont typeface="Wingdings" pitchFamily="2" charset="2"/>
              <a:buChar char="Ø"/>
            </a:pPr>
            <a:r>
              <a:rPr lang="en-GB" sz="1800" dirty="0">
                <a:solidFill>
                  <a:schemeClr val="bg2">
                    <a:lumMod val="25000"/>
                  </a:schemeClr>
                </a:solidFill>
              </a:rPr>
              <a:t>Identifying priority actions to meet those targets  and make a clear connection of how these will achieve the identified benefits, targets, milestones; highlighting main outcomes and overall impacts.</a:t>
            </a:r>
          </a:p>
          <a:p>
            <a:pPr marL="285750" indent="-285750">
              <a:buClr>
                <a:srgbClr val="09CF62"/>
              </a:buClr>
              <a:buFont typeface="Wingdings" pitchFamily="2" charset="2"/>
              <a:buChar char="Ø"/>
            </a:pPr>
            <a:r>
              <a:rPr lang="en-GB" sz="1800" dirty="0">
                <a:solidFill>
                  <a:schemeClr val="bg2">
                    <a:lumMod val="25000"/>
                  </a:schemeClr>
                </a:solidFill>
              </a:rPr>
              <a:t>Identifying how to review and report progress of the implementation plan. </a:t>
            </a:r>
          </a:p>
          <a:p>
            <a:pPr marL="285750" indent="-285750">
              <a:buClr>
                <a:srgbClr val="09CF62"/>
              </a:buClr>
              <a:buFont typeface="Wingdings" pitchFamily="2" charset="2"/>
              <a:buChar char="Ø"/>
            </a:pPr>
            <a:r>
              <a:rPr lang="en-GB" sz="1800" dirty="0">
                <a:solidFill>
                  <a:schemeClr val="bg2">
                    <a:lumMod val="25000"/>
                  </a:schemeClr>
                </a:solidFill>
              </a:rPr>
              <a:t>Defining the type of indicators that the city will use to measure progress, in line with previously identified evaluation criteria</a:t>
            </a:r>
          </a:p>
          <a:p>
            <a:endParaRPr lang="en-GB" sz="1800" dirty="0"/>
          </a:p>
        </p:txBody>
      </p:sp>
      <p:sp>
        <p:nvSpPr>
          <p:cNvPr id="10" name="Text Placeholder 4">
            <a:extLst>
              <a:ext uri="{FF2B5EF4-FFF2-40B4-BE49-F238E27FC236}">
                <a16:creationId xmlns:a16="http://schemas.microsoft.com/office/drawing/2014/main" id="{D4AA6AC1-467F-A149-8375-468EC8D359A3}"/>
              </a:ext>
            </a:extLst>
          </p:cNvPr>
          <p:cNvSpPr>
            <a:spLocks noGrp="1"/>
          </p:cNvSpPr>
          <p:nvPr>
            <p:ph type="body" sz="quarter" idx="19"/>
          </p:nvPr>
        </p:nvSpPr>
        <p:spPr>
          <a:xfrm>
            <a:off x="9627184" y="6578806"/>
            <a:ext cx="2228590" cy="232591"/>
          </a:xfrm>
        </p:spPr>
        <p:txBody>
          <a:bodyPr/>
          <a:lstStyle/>
          <a:p>
            <a:r>
              <a:rPr lang="en-US" dirty="0"/>
              <a:t>www.c40knowledgehub.org</a:t>
            </a:r>
          </a:p>
        </p:txBody>
      </p:sp>
    </p:spTree>
    <p:extLst>
      <p:ext uri="{BB962C8B-B14F-4D97-AF65-F5344CB8AC3E}">
        <p14:creationId xmlns:p14="http://schemas.microsoft.com/office/powerpoint/2010/main" val="9868286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E103204-3C03-F346-9C5D-87B0E6310C74}"/>
              </a:ext>
            </a:extLst>
          </p:cNvPr>
          <p:cNvSpPr>
            <a:spLocks noGrp="1"/>
          </p:cNvSpPr>
          <p:nvPr>
            <p:ph type="ctrTitle"/>
          </p:nvPr>
        </p:nvSpPr>
        <p:spPr>
          <a:xfrm>
            <a:off x="421849" y="357158"/>
            <a:ext cx="4687479" cy="721627"/>
          </a:xfrm>
        </p:spPr>
        <p:txBody>
          <a:bodyPr anchor="t"/>
          <a:lstStyle/>
          <a:p>
            <a:r>
              <a:rPr lang="es-ES" dirty="0"/>
              <a:t>Melbourne</a:t>
            </a:r>
            <a:endParaRPr lang="es-ES_tradnl" dirty="0"/>
          </a:p>
        </p:txBody>
      </p:sp>
      <p:sp>
        <p:nvSpPr>
          <p:cNvPr id="5" name="Marcador de texto 4">
            <a:extLst>
              <a:ext uri="{FF2B5EF4-FFF2-40B4-BE49-F238E27FC236}">
                <a16:creationId xmlns:a16="http://schemas.microsoft.com/office/drawing/2014/main" id="{42F8C20B-C394-2C4E-964F-1F76D60B634C}"/>
              </a:ext>
            </a:extLst>
          </p:cNvPr>
          <p:cNvSpPr>
            <a:spLocks noGrp="1"/>
          </p:cNvSpPr>
          <p:nvPr>
            <p:ph type="body" sz="quarter" idx="13"/>
          </p:nvPr>
        </p:nvSpPr>
        <p:spPr>
          <a:xfrm>
            <a:off x="8748744" y="1596552"/>
            <a:ext cx="2954305" cy="3472203"/>
          </a:xfrm>
        </p:spPr>
        <p:txBody>
          <a:bodyPr/>
          <a:lstStyle/>
          <a:p>
            <a:r>
              <a:rPr lang="en-GB" sz="2400" b="1" dirty="0">
                <a:solidFill>
                  <a:schemeClr val="bg2">
                    <a:lumMod val="25000"/>
                  </a:schemeClr>
                </a:solidFill>
              </a:rPr>
              <a:t>City of Melbourne</a:t>
            </a:r>
          </a:p>
          <a:p>
            <a:r>
              <a:rPr lang="en-GB" sz="1600" dirty="0">
                <a:solidFill>
                  <a:schemeClr val="bg2">
                    <a:lumMod val="25000"/>
                  </a:schemeClr>
                </a:solidFill>
              </a:rPr>
              <a:t>Presents actions by strategic priorities, highlighting main outcomes. </a:t>
            </a:r>
          </a:p>
          <a:p>
            <a:r>
              <a:rPr lang="en-GB" sz="1600" dirty="0">
                <a:solidFill>
                  <a:schemeClr val="bg2">
                    <a:lumMod val="25000"/>
                  </a:schemeClr>
                </a:solidFill>
              </a:rPr>
              <a:t>Progress will be reviewed each year to adjust the five-year rolling Implementation Plan</a:t>
            </a:r>
          </a:p>
          <a:p>
            <a:r>
              <a:rPr lang="en-GB" sz="1600" dirty="0">
                <a:solidFill>
                  <a:schemeClr val="bg2">
                    <a:lumMod val="25000"/>
                  </a:schemeClr>
                </a:solidFill>
              </a:rPr>
              <a:t>During implementation of actions, the Council will consider the Policy Objectives and Guiding Principles in accordance the Climate Change Act 2017</a:t>
            </a:r>
          </a:p>
          <a:p>
            <a:endParaRPr lang="en-GB" sz="1800" dirty="0"/>
          </a:p>
        </p:txBody>
      </p:sp>
      <p:sp>
        <p:nvSpPr>
          <p:cNvPr id="6" name="Marcador de posición de imagen 5">
            <a:extLst>
              <a:ext uri="{FF2B5EF4-FFF2-40B4-BE49-F238E27FC236}">
                <a16:creationId xmlns:a16="http://schemas.microsoft.com/office/drawing/2014/main" id="{C3988A61-8074-C843-9E7F-1E08755C6FBD}"/>
              </a:ext>
            </a:extLst>
          </p:cNvPr>
          <p:cNvSpPr>
            <a:spLocks noGrp="1"/>
          </p:cNvSpPr>
          <p:nvPr>
            <p:ph type="pic" sz="quarter" idx="18"/>
          </p:nvPr>
        </p:nvSpPr>
        <p:spPr>
          <a:xfrm>
            <a:off x="9237694" y="6546674"/>
            <a:ext cx="2954305" cy="308573"/>
          </a:xfrm>
        </p:spPr>
      </p:sp>
      <p:sp>
        <p:nvSpPr>
          <p:cNvPr id="8" name="Marcador de posición de imagen 7">
            <a:extLst>
              <a:ext uri="{FF2B5EF4-FFF2-40B4-BE49-F238E27FC236}">
                <a16:creationId xmlns:a16="http://schemas.microsoft.com/office/drawing/2014/main" id="{DD533567-CACC-5F4B-8856-A4385E2D296D}"/>
              </a:ext>
            </a:extLst>
          </p:cNvPr>
          <p:cNvSpPr>
            <a:spLocks noGrp="1"/>
          </p:cNvSpPr>
          <p:nvPr>
            <p:ph type="pic" sz="quarter" idx="20"/>
          </p:nvPr>
        </p:nvSpPr>
        <p:spPr/>
      </p:sp>
      <p:sp>
        <p:nvSpPr>
          <p:cNvPr id="9" name="Marcador de texto 8">
            <a:extLst>
              <a:ext uri="{FF2B5EF4-FFF2-40B4-BE49-F238E27FC236}">
                <a16:creationId xmlns:a16="http://schemas.microsoft.com/office/drawing/2014/main" id="{EAC087B2-6093-F449-9C09-5A5246342D33}"/>
              </a:ext>
            </a:extLst>
          </p:cNvPr>
          <p:cNvSpPr>
            <a:spLocks noGrp="1"/>
          </p:cNvSpPr>
          <p:nvPr>
            <p:ph type="body" sz="quarter" idx="21"/>
          </p:nvPr>
        </p:nvSpPr>
        <p:spPr/>
        <p:txBody>
          <a:bodyPr/>
          <a:lstStyle/>
          <a:p>
            <a:r>
              <a:rPr lang="es-ES_tradnl" dirty="0"/>
              <a:t>8</a:t>
            </a:r>
          </a:p>
        </p:txBody>
      </p:sp>
      <p:pic>
        <p:nvPicPr>
          <p:cNvPr id="12" name="Picture 5" descr="Table&#10;&#10;Description automatically generated">
            <a:extLst>
              <a:ext uri="{FF2B5EF4-FFF2-40B4-BE49-F238E27FC236}">
                <a16:creationId xmlns:a16="http://schemas.microsoft.com/office/drawing/2014/main" id="{6E152A43-1981-7442-B528-2D5D88C341DD}"/>
              </a:ext>
            </a:extLst>
          </p:cNvPr>
          <p:cNvPicPr>
            <a:picLocks noChangeAspect="1"/>
          </p:cNvPicPr>
          <p:nvPr/>
        </p:nvPicPr>
        <p:blipFill>
          <a:blip r:embed="rId3"/>
          <a:stretch>
            <a:fillRect/>
          </a:stretch>
        </p:blipFill>
        <p:spPr>
          <a:xfrm>
            <a:off x="421849" y="1374203"/>
            <a:ext cx="7896651" cy="4377738"/>
          </a:xfrm>
          <a:prstGeom prst="rect">
            <a:avLst/>
          </a:prstGeom>
          <a:ln>
            <a:solidFill>
              <a:schemeClr val="bg2">
                <a:lumMod val="75000"/>
              </a:schemeClr>
            </a:solidFill>
          </a:ln>
        </p:spPr>
      </p:pic>
      <p:sp>
        <p:nvSpPr>
          <p:cNvPr id="13" name="CuadroTexto 12">
            <a:extLst>
              <a:ext uri="{FF2B5EF4-FFF2-40B4-BE49-F238E27FC236}">
                <a16:creationId xmlns:a16="http://schemas.microsoft.com/office/drawing/2014/main" id="{EFA22094-6174-BD49-A6EC-3FD5C21138AF}"/>
              </a:ext>
            </a:extLst>
          </p:cNvPr>
          <p:cNvSpPr txBox="1"/>
          <p:nvPr/>
        </p:nvSpPr>
        <p:spPr>
          <a:xfrm>
            <a:off x="369658" y="5912913"/>
            <a:ext cx="6147196" cy="369332"/>
          </a:xfrm>
          <a:prstGeom prst="rect">
            <a:avLst/>
          </a:prstGeom>
          <a:noFill/>
        </p:spPr>
        <p:txBody>
          <a:bodyPr wrap="none" rtlCol="0">
            <a:spAutoFit/>
          </a:bodyPr>
          <a:lstStyle/>
          <a:p>
            <a:r>
              <a:rPr lang="en-GB" dirty="0">
                <a:hlinkClick r:id="rId4"/>
              </a:rPr>
              <a:t>Climate Change Mitigation strategy. Melbourne together for 1.5</a:t>
            </a:r>
            <a:endParaRPr lang="en-GB" dirty="0"/>
          </a:p>
        </p:txBody>
      </p:sp>
      <p:sp>
        <p:nvSpPr>
          <p:cNvPr id="10" name="Text Placeholder 4">
            <a:extLst>
              <a:ext uri="{FF2B5EF4-FFF2-40B4-BE49-F238E27FC236}">
                <a16:creationId xmlns:a16="http://schemas.microsoft.com/office/drawing/2014/main" id="{18536C3C-6BE9-674F-89E7-D55E94B2A8E1}"/>
              </a:ext>
            </a:extLst>
          </p:cNvPr>
          <p:cNvSpPr>
            <a:spLocks noGrp="1"/>
          </p:cNvSpPr>
          <p:nvPr>
            <p:ph type="body" sz="quarter" idx="19"/>
          </p:nvPr>
        </p:nvSpPr>
        <p:spPr>
          <a:xfrm>
            <a:off x="9631719" y="6582472"/>
            <a:ext cx="2228590" cy="272776"/>
          </a:xfrm>
        </p:spPr>
        <p:txBody>
          <a:bodyPr/>
          <a:lstStyle/>
          <a:p>
            <a:r>
              <a:rPr lang="en-US" dirty="0"/>
              <a:t>www.c40knowledgehub.org</a:t>
            </a:r>
          </a:p>
        </p:txBody>
      </p:sp>
    </p:spTree>
    <p:extLst>
      <p:ext uri="{BB962C8B-B14F-4D97-AF65-F5344CB8AC3E}">
        <p14:creationId xmlns:p14="http://schemas.microsoft.com/office/powerpoint/2010/main" val="15498142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BFD415-1FAE-684B-BE42-7A61DF6C2036}"/>
              </a:ext>
            </a:extLst>
          </p:cNvPr>
          <p:cNvSpPr>
            <a:spLocks noGrp="1"/>
          </p:cNvSpPr>
          <p:nvPr>
            <p:ph type="ctrTitle"/>
          </p:nvPr>
        </p:nvSpPr>
        <p:spPr>
          <a:xfrm>
            <a:off x="426357" y="277219"/>
            <a:ext cx="4687479" cy="621170"/>
          </a:xfrm>
        </p:spPr>
        <p:txBody>
          <a:bodyPr anchor="t"/>
          <a:lstStyle/>
          <a:p>
            <a:r>
              <a:rPr lang="en-GB" dirty="0"/>
              <a:t>Los Angeles</a:t>
            </a:r>
          </a:p>
        </p:txBody>
      </p:sp>
      <p:sp>
        <p:nvSpPr>
          <p:cNvPr id="3" name="Subtítulo 2">
            <a:extLst>
              <a:ext uri="{FF2B5EF4-FFF2-40B4-BE49-F238E27FC236}">
                <a16:creationId xmlns:a16="http://schemas.microsoft.com/office/drawing/2014/main" id="{616E7FCD-1672-FE4E-9A18-A4312D07C051}"/>
              </a:ext>
            </a:extLst>
          </p:cNvPr>
          <p:cNvSpPr>
            <a:spLocks noGrp="1"/>
          </p:cNvSpPr>
          <p:nvPr>
            <p:ph type="subTitle" idx="1"/>
          </p:nvPr>
        </p:nvSpPr>
        <p:spPr>
          <a:xfrm>
            <a:off x="426357" y="1020162"/>
            <a:ext cx="4874051" cy="621170"/>
          </a:xfrm>
        </p:spPr>
        <p:txBody>
          <a:bodyPr>
            <a:normAutofit/>
          </a:bodyPr>
          <a:lstStyle/>
          <a:p>
            <a:r>
              <a:rPr lang="en-GB" sz="1800" dirty="0">
                <a:solidFill>
                  <a:schemeClr val="bg2">
                    <a:lumMod val="25000"/>
                  </a:schemeClr>
                </a:solidFill>
              </a:rPr>
              <a:t>LA structures the plan in 13 topic chapters</a:t>
            </a:r>
          </a:p>
        </p:txBody>
      </p:sp>
      <p:sp>
        <p:nvSpPr>
          <p:cNvPr id="7" name="Marcador de posición de imagen 6">
            <a:extLst>
              <a:ext uri="{FF2B5EF4-FFF2-40B4-BE49-F238E27FC236}">
                <a16:creationId xmlns:a16="http://schemas.microsoft.com/office/drawing/2014/main" id="{A588F3C3-B592-4948-A710-5D79EF556635}"/>
              </a:ext>
            </a:extLst>
          </p:cNvPr>
          <p:cNvSpPr>
            <a:spLocks noGrp="1"/>
          </p:cNvSpPr>
          <p:nvPr>
            <p:ph type="pic" sz="quarter" idx="18"/>
          </p:nvPr>
        </p:nvSpPr>
        <p:spPr>
          <a:xfrm>
            <a:off x="9448800" y="6501450"/>
            <a:ext cx="2743199" cy="353798"/>
          </a:xfrm>
        </p:spPr>
      </p:sp>
      <p:sp>
        <p:nvSpPr>
          <p:cNvPr id="9" name="Marcador de posición de imagen 8">
            <a:extLst>
              <a:ext uri="{FF2B5EF4-FFF2-40B4-BE49-F238E27FC236}">
                <a16:creationId xmlns:a16="http://schemas.microsoft.com/office/drawing/2014/main" id="{4EE081A7-BD76-E448-A484-9C07C69E7D46}"/>
              </a:ext>
            </a:extLst>
          </p:cNvPr>
          <p:cNvSpPr>
            <a:spLocks noGrp="1"/>
          </p:cNvSpPr>
          <p:nvPr>
            <p:ph type="pic" sz="quarter" idx="20"/>
          </p:nvPr>
        </p:nvSpPr>
        <p:spPr/>
      </p:sp>
      <p:sp>
        <p:nvSpPr>
          <p:cNvPr id="10" name="Marcador de texto 9">
            <a:extLst>
              <a:ext uri="{FF2B5EF4-FFF2-40B4-BE49-F238E27FC236}">
                <a16:creationId xmlns:a16="http://schemas.microsoft.com/office/drawing/2014/main" id="{10A629F2-81F1-B640-80DB-07322E23E1C4}"/>
              </a:ext>
            </a:extLst>
          </p:cNvPr>
          <p:cNvSpPr>
            <a:spLocks noGrp="1"/>
          </p:cNvSpPr>
          <p:nvPr>
            <p:ph type="body" sz="quarter" idx="21"/>
          </p:nvPr>
        </p:nvSpPr>
        <p:spPr/>
        <p:txBody>
          <a:bodyPr/>
          <a:lstStyle/>
          <a:p>
            <a:r>
              <a:rPr lang="es-ES_tradnl" dirty="0"/>
              <a:t>9</a:t>
            </a:r>
          </a:p>
        </p:txBody>
      </p:sp>
      <p:pic>
        <p:nvPicPr>
          <p:cNvPr id="11" name="Imagen 10">
            <a:extLst>
              <a:ext uri="{FF2B5EF4-FFF2-40B4-BE49-F238E27FC236}">
                <a16:creationId xmlns:a16="http://schemas.microsoft.com/office/drawing/2014/main" id="{2851CF78-2672-1B42-9CC0-F918542FBF33}"/>
              </a:ext>
            </a:extLst>
          </p:cNvPr>
          <p:cNvPicPr>
            <a:picLocks noChangeAspect="1"/>
          </p:cNvPicPr>
          <p:nvPr/>
        </p:nvPicPr>
        <p:blipFill>
          <a:blip r:embed="rId3"/>
          <a:stretch>
            <a:fillRect/>
          </a:stretch>
        </p:blipFill>
        <p:spPr>
          <a:xfrm>
            <a:off x="870955" y="1475287"/>
            <a:ext cx="3984853" cy="5026162"/>
          </a:xfrm>
          <a:prstGeom prst="rect">
            <a:avLst/>
          </a:prstGeom>
          <a:ln>
            <a:solidFill>
              <a:schemeClr val="bg2">
                <a:lumMod val="75000"/>
              </a:schemeClr>
            </a:solidFill>
          </a:ln>
        </p:spPr>
      </p:pic>
      <p:pic>
        <p:nvPicPr>
          <p:cNvPr id="12" name="Imagen 11">
            <a:extLst>
              <a:ext uri="{FF2B5EF4-FFF2-40B4-BE49-F238E27FC236}">
                <a16:creationId xmlns:a16="http://schemas.microsoft.com/office/drawing/2014/main" id="{03EF65CB-04C5-5842-A3F1-27E3B24EC038}"/>
              </a:ext>
            </a:extLst>
          </p:cNvPr>
          <p:cNvPicPr>
            <a:picLocks noChangeAspect="1"/>
          </p:cNvPicPr>
          <p:nvPr/>
        </p:nvPicPr>
        <p:blipFill>
          <a:blip r:embed="rId4"/>
          <a:stretch>
            <a:fillRect/>
          </a:stretch>
        </p:blipFill>
        <p:spPr>
          <a:xfrm>
            <a:off x="5835719" y="1641332"/>
            <a:ext cx="5327581" cy="4733377"/>
          </a:xfrm>
          <a:prstGeom prst="rect">
            <a:avLst/>
          </a:prstGeom>
          <a:ln>
            <a:solidFill>
              <a:schemeClr val="bg2">
                <a:lumMod val="75000"/>
              </a:schemeClr>
            </a:solidFill>
          </a:ln>
        </p:spPr>
      </p:pic>
      <p:sp>
        <p:nvSpPr>
          <p:cNvPr id="13" name="CuadroTexto 12">
            <a:extLst>
              <a:ext uri="{FF2B5EF4-FFF2-40B4-BE49-F238E27FC236}">
                <a16:creationId xmlns:a16="http://schemas.microsoft.com/office/drawing/2014/main" id="{AFAC3644-08A1-F640-993C-269288D1E1B1}"/>
              </a:ext>
            </a:extLst>
          </p:cNvPr>
          <p:cNvSpPr txBox="1"/>
          <p:nvPr/>
        </p:nvSpPr>
        <p:spPr>
          <a:xfrm>
            <a:off x="5738548" y="849346"/>
            <a:ext cx="5646228" cy="341632"/>
          </a:xfrm>
          <a:prstGeom prst="rect">
            <a:avLst/>
          </a:prstGeom>
        </p:spPr>
        <p:txBody>
          <a:bodyPr>
            <a:noAutofit/>
          </a:bodyPr>
          <a:lstStyle>
            <a:lvl1pPr indent="0">
              <a:lnSpc>
                <a:spcPct val="90000"/>
              </a:lnSpc>
              <a:spcBef>
                <a:spcPts val="1000"/>
              </a:spcBef>
              <a:buFont typeface="Arial" panose="020B0604020202020204" pitchFamily="34" charset="0"/>
              <a:buNone/>
              <a:defRPr>
                <a:solidFill>
                  <a:schemeClr val="bg2">
                    <a:lumMod val="25000"/>
                  </a:schemeClr>
                </a:solidFill>
                <a:latin typeface="Franklin Gothic Medium" panose="020B0603020102020204" pitchFamily="34" charset="0"/>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GB" dirty="0"/>
              <a:t>Each chapter is assessed on how much it can achieve the following benefits.</a:t>
            </a:r>
          </a:p>
        </p:txBody>
      </p:sp>
      <p:sp>
        <p:nvSpPr>
          <p:cNvPr id="14" name="CuadroTexto 13">
            <a:extLst>
              <a:ext uri="{FF2B5EF4-FFF2-40B4-BE49-F238E27FC236}">
                <a16:creationId xmlns:a16="http://schemas.microsoft.com/office/drawing/2014/main" id="{556938E9-93B0-3243-ABD2-C931D6247C42}"/>
              </a:ext>
            </a:extLst>
          </p:cNvPr>
          <p:cNvSpPr txBox="1"/>
          <p:nvPr/>
        </p:nvSpPr>
        <p:spPr>
          <a:xfrm>
            <a:off x="5986809" y="6410279"/>
            <a:ext cx="2157001" cy="369332"/>
          </a:xfrm>
          <a:prstGeom prst="rect">
            <a:avLst/>
          </a:prstGeom>
          <a:noFill/>
        </p:spPr>
        <p:txBody>
          <a:bodyPr wrap="none" rtlCol="0">
            <a:spAutoFit/>
          </a:bodyPr>
          <a:lstStyle/>
          <a:p>
            <a:r>
              <a:rPr lang="es-ES_tradnl" dirty="0">
                <a:hlinkClick r:id="rId5"/>
              </a:rPr>
              <a:t>LA´s Green New Deal</a:t>
            </a:r>
            <a:endParaRPr lang="es-ES_tradnl" dirty="0"/>
          </a:p>
        </p:txBody>
      </p:sp>
      <p:sp>
        <p:nvSpPr>
          <p:cNvPr id="15" name="Text Placeholder 4">
            <a:extLst>
              <a:ext uri="{FF2B5EF4-FFF2-40B4-BE49-F238E27FC236}">
                <a16:creationId xmlns:a16="http://schemas.microsoft.com/office/drawing/2014/main" id="{DD5FAC98-F746-1C41-A4CC-BA7993A91E19}"/>
              </a:ext>
            </a:extLst>
          </p:cNvPr>
          <p:cNvSpPr>
            <a:spLocks noGrp="1"/>
          </p:cNvSpPr>
          <p:nvPr>
            <p:ph type="body" sz="quarter" idx="19"/>
          </p:nvPr>
        </p:nvSpPr>
        <p:spPr>
          <a:xfrm>
            <a:off x="9901779" y="6577701"/>
            <a:ext cx="2523042" cy="184666"/>
          </a:xfrm>
        </p:spPr>
        <p:txBody>
          <a:bodyPr/>
          <a:lstStyle/>
          <a:p>
            <a:r>
              <a:rPr lang="en-US" dirty="0"/>
              <a:t>www.c40knowledgehub.org</a:t>
            </a:r>
          </a:p>
        </p:txBody>
      </p:sp>
    </p:spTree>
    <p:extLst>
      <p:ext uri="{BB962C8B-B14F-4D97-AF65-F5344CB8AC3E}">
        <p14:creationId xmlns:p14="http://schemas.microsoft.com/office/powerpoint/2010/main" val="1093366102"/>
      </p:ext>
    </p:extLst>
  </p:cSld>
  <p:clrMapOvr>
    <a:masterClrMapping/>
  </p:clrMapOvr>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00D252"/>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Custom 5">
      <a:dk1>
        <a:srgbClr val="000000"/>
      </a:dk1>
      <a:lt1>
        <a:srgbClr val="FFFFFF"/>
      </a:lt1>
      <a:dk2>
        <a:srgbClr val="44546A"/>
      </a:dk2>
      <a:lt2>
        <a:srgbClr val="E7E6E6"/>
      </a:lt2>
      <a:accent1>
        <a:srgbClr val="4472C4"/>
      </a:accent1>
      <a:accent2>
        <a:srgbClr val="F37160"/>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Custom Design">
  <a:themeElements>
    <a:clrScheme name="Custom 6">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4622</TotalTime>
  <Words>4734</Words>
  <Application>Microsoft Macintosh PowerPoint</Application>
  <PresentationFormat>Panorámica</PresentationFormat>
  <Paragraphs>505</Paragraphs>
  <Slides>41</Slides>
  <Notes>28</Notes>
  <HiddenSlides>0</HiddenSlides>
  <MMClips>0</MMClips>
  <ScaleCrop>false</ScaleCrop>
  <HeadingPairs>
    <vt:vector size="6" baseType="variant">
      <vt:variant>
        <vt:lpstr>Fuentes usadas</vt:lpstr>
      </vt:variant>
      <vt:variant>
        <vt:i4>9</vt:i4>
      </vt:variant>
      <vt:variant>
        <vt:lpstr>Tema</vt:lpstr>
      </vt:variant>
      <vt:variant>
        <vt:i4>3</vt:i4>
      </vt:variant>
      <vt:variant>
        <vt:lpstr>Títulos de diapositiva</vt:lpstr>
      </vt:variant>
      <vt:variant>
        <vt:i4>41</vt:i4>
      </vt:variant>
    </vt:vector>
  </HeadingPairs>
  <TitlesOfParts>
    <vt:vector size="53" baseType="lpstr">
      <vt:lpstr>.Lucida Grande UI Regular</vt:lpstr>
      <vt:lpstr>Arial</vt:lpstr>
      <vt:lpstr>Calibri</vt:lpstr>
      <vt:lpstr>Calibri Light</vt:lpstr>
      <vt:lpstr>Franklin Gothic Book</vt:lpstr>
      <vt:lpstr>Franklin Gothic Demi</vt:lpstr>
      <vt:lpstr>Franklin Gothic Medium</vt:lpstr>
      <vt:lpstr>medium-content-serif-font</vt:lpstr>
      <vt:lpstr>Wingdings</vt:lpstr>
      <vt:lpstr>Custom Design</vt:lpstr>
      <vt:lpstr>1_Custom Design</vt:lpstr>
      <vt:lpstr>2_Custom Design</vt:lpstr>
      <vt:lpstr>Presentación de PowerPoint</vt:lpstr>
      <vt:lpstr>How to use the slide deck (for facilitators only)</vt:lpstr>
      <vt:lpstr>Contents</vt:lpstr>
      <vt:lpstr>INTRODUCTION AND OVERVIEW</vt:lpstr>
      <vt:lpstr>Climate Action Planning – Vision, strategies &amp; actions</vt:lpstr>
      <vt:lpstr>From vision to strategy</vt:lpstr>
      <vt:lpstr>City Examples </vt:lpstr>
      <vt:lpstr>Melbourne</vt:lpstr>
      <vt:lpstr>Los Angeles</vt:lpstr>
      <vt:lpstr>Los Angeles</vt:lpstr>
      <vt:lpstr>Barcelona</vt:lpstr>
      <vt:lpstr>Barcelona</vt:lpstr>
      <vt:lpstr>Durban</vt:lpstr>
      <vt:lpstr>Durban</vt:lpstr>
      <vt:lpstr>What is an MER system &amp; why to include one?</vt:lpstr>
      <vt:lpstr>Benefits of an MER system</vt:lpstr>
      <vt:lpstr>CAP FRAMEWORK CRITERIA </vt:lpstr>
      <vt:lpstr>MER RESOURCES</vt:lpstr>
      <vt:lpstr>Presentación de PowerPoint</vt:lpstr>
      <vt:lpstr>Guidance</vt:lpstr>
      <vt:lpstr>Indicators Matrix &amp; User Guide</vt:lpstr>
      <vt:lpstr>Workshop/Meeting Material</vt:lpstr>
      <vt:lpstr>PROCESS FOR DEVELOPING AN MER SYSTEM  </vt:lpstr>
      <vt:lpstr>Process for developing an MER system</vt:lpstr>
      <vt:lpstr>Process for developing an MER system</vt:lpstr>
      <vt:lpstr>Governance &amp; Structure </vt:lpstr>
      <vt:lpstr>Intervention logic</vt:lpstr>
      <vt:lpstr>Establish Intervention Logic: from action to impact</vt:lpstr>
      <vt:lpstr>Define Indicators</vt:lpstr>
      <vt:lpstr>Monitoring</vt:lpstr>
      <vt:lpstr>Evaluation</vt:lpstr>
      <vt:lpstr>Reporting</vt:lpstr>
      <vt:lpstr>CITY EXAMPLES</vt:lpstr>
      <vt:lpstr>EXAMPLES</vt:lpstr>
      <vt:lpstr>EXAMPLES</vt:lpstr>
      <vt:lpstr>EXAMPLES</vt:lpstr>
      <vt:lpstr>EXAMPLES</vt:lpstr>
      <vt:lpstr>EXAMPLES</vt:lpstr>
      <vt:lpstr>EXAMPLES</vt:lpstr>
      <vt:lpstr>EXAMPLES</vt:lpstr>
      <vt:lpstr>EXAMPLES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 Whyte</dc:creator>
  <cp:lastModifiedBy>Ines Lockhart</cp:lastModifiedBy>
  <cp:revision>5062</cp:revision>
  <cp:lastPrinted>2019-09-25T15:40:33Z</cp:lastPrinted>
  <dcterms:created xsi:type="dcterms:W3CDTF">2019-09-25T10:37:58Z</dcterms:created>
  <dcterms:modified xsi:type="dcterms:W3CDTF">2021-05-19T13:39:12Z</dcterms:modified>
</cp:coreProperties>
</file>